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511" r:id="rId2"/>
    <p:sldId id="512" r:id="rId3"/>
    <p:sldId id="392" r:id="rId4"/>
    <p:sldId id="513" r:id="rId5"/>
    <p:sldId id="477" r:id="rId6"/>
    <p:sldId id="517" r:id="rId7"/>
    <p:sldId id="516" r:id="rId8"/>
    <p:sldId id="514" r:id="rId9"/>
    <p:sldId id="520" r:id="rId10"/>
    <p:sldId id="521" r:id="rId11"/>
    <p:sldId id="522" r:id="rId12"/>
    <p:sldId id="523" r:id="rId13"/>
    <p:sldId id="524" r:id="rId14"/>
    <p:sldId id="525" r:id="rId15"/>
    <p:sldId id="526" r:id="rId16"/>
    <p:sldId id="527" r:id="rId17"/>
    <p:sldId id="515" r:id="rId18"/>
  </p:sldIdLst>
  <p:sldSz cx="17340263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  <p:extLst>
    <p:ext uri="{EFAFB233-063F-42B5-8137-9DF3F51BA10A}">
      <p15:sldGuideLst xmlns:p15="http://schemas.microsoft.com/office/powerpoint/2012/main">
        <p15:guide id="1" orient="horz" pos="3043">
          <p15:clr>
            <a:srgbClr val="A4A3A4"/>
          </p15:clr>
        </p15:guide>
        <p15:guide id="2" pos="54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51B0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57" autoAdjust="0"/>
    <p:restoredTop sz="94550" autoAdjust="0"/>
  </p:normalViewPr>
  <p:slideViewPr>
    <p:cSldViewPr snapToGrid="0">
      <p:cViewPr varScale="1">
        <p:scale>
          <a:sx n="49" d="100"/>
          <a:sy n="49" d="100"/>
        </p:scale>
        <p:origin x="636" y="36"/>
      </p:cViewPr>
      <p:guideLst>
        <p:guide orient="horz" pos="3043"/>
        <p:guide pos="54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1" name="Shape 14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8000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1414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67493" y="1596250"/>
            <a:ext cx="13004959" cy="3395698"/>
          </a:xfrm>
        </p:spPr>
        <p:txBody>
          <a:bodyPr anchor="b"/>
          <a:lstStyle>
            <a:lvl1pPr algn="ctr">
              <a:defRPr sz="8535"/>
            </a:lvl1pPr>
          </a:lstStyle>
          <a:p>
            <a:pPr fontAlgn="auto"/>
            <a:r>
              <a:rPr kumimoji="1"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167493" y="5122897"/>
            <a:ext cx="13004959" cy="2354863"/>
          </a:xfrm>
        </p:spPr>
        <p:txBody>
          <a:bodyPr/>
          <a:lstStyle>
            <a:lvl1pPr marL="0" indent="0" algn="ctr">
              <a:buNone/>
              <a:defRPr sz="3415"/>
            </a:lvl1pPr>
            <a:lvl2pPr marL="650240" indent="0" algn="ctr">
              <a:buNone/>
              <a:defRPr sz="2845"/>
            </a:lvl2pPr>
            <a:lvl3pPr marL="1300480" indent="0" algn="ctr">
              <a:buNone/>
              <a:defRPr sz="2560"/>
            </a:lvl3pPr>
            <a:lvl4pPr marL="1950720" indent="0" algn="ctr">
              <a:buNone/>
              <a:defRPr sz="2275"/>
            </a:lvl4pPr>
            <a:lvl5pPr marL="2600960" indent="0" algn="ctr">
              <a:buNone/>
              <a:defRPr sz="2275"/>
            </a:lvl5pPr>
            <a:lvl6pPr marL="3251200" indent="0" algn="ctr">
              <a:buNone/>
              <a:defRPr sz="2275"/>
            </a:lvl6pPr>
            <a:lvl7pPr marL="3901440" indent="0" algn="ctr">
              <a:buNone/>
              <a:defRPr sz="2275"/>
            </a:lvl7pPr>
            <a:lvl8pPr marL="4551680" indent="0" algn="ctr">
              <a:buNone/>
              <a:defRPr sz="2275"/>
            </a:lvl8pPr>
            <a:lvl9pPr marL="5201920" indent="0" algn="ctr">
              <a:buNone/>
              <a:defRPr sz="2275"/>
            </a:lvl9pPr>
          </a:lstStyle>
          <a:p>
            <a:pPr fontAlgn="auto"/>
            <a:r>
              <a:rPr kumimoji="1"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A11446A5-719F-5449-9209-B98F3FA019F2}" type="datetimeFigureOut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2020-10-15</a:t>
            </a:fld>
            <a:endParaRPr kumimoji="1"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kumimoji="1"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96A66F8F-EE58-2048-9F3A-55182B83D0DC}" type="slidenum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kumimoji="1" lang="zh-CN" altLang="en-US" strike="noStrike" noProof="1"/>
          </a:p>
        </p:txBody>
      </p:sp>
    </p:spTree>
  </p:cSld>
  <p:clrMapOvr>
    <a:masterClrMapping/>
  </p:clrMapOvr>
  <p:transition spd="med"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kumimoji="1"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kumimoji="1" lang="zh-CN" altLang="en-US" strike="noStrike" noProof="1"/>
              <a:t>单击此处编辑母版文本样式</a:t>
            </a:r>
          </a:p>
          <a:p>
            <a:pPr lvl="1" fontAlgn="auto"/>
            <a:r>
              <a:rPr kumimoji="1" lang="zh-CN" altLang="en-US" strike="noStrike" noProof="1"/>
              <a:t>二级</a:t>
            </a:r>
          </a:p>
          <a:p>
            <a:pPr lvl="2" fontAlgn="auto"/>
            <a:r>
              <a:rPr kumimoji="1" lang="zh-CN" altLang="en-US" strike="noStrike" noProof="1"/>
              <a:t>三级</a:t>
            </a:r>
          </a:p>
          <a:p>
            <a:pPr lvl="3" fontAlgn="auto"/>
            <a:r>
              <a:rPr kumimoji="1" lang="zh-CN" altLang="en-US" strike="noStrike" noProof="1"/>
              <a:t>四级</a:t>
            </a:r>
          </a:p>
          <a:p>
            <a:pPr lvl="4" fontAlgn="auto"/>
            <a:r>
              <a:rPr kumimoji="1" lang="zh-CN" altLang="en-US" strike="noStrike" noProof="1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A11446A5-719F-5449-9209-B98F3FA019F2}" type="datetimeFigureOut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2020-10-15</a:t>
            </a:fld>
            <a:endParaRPr kumimoji="1"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kumimoji="1"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96A66F8F-EE58-2048-9F3A-55182B83D0DC}" type="slidenum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kumimoji="1" lang="zh-CN" altLang="en-US" strike="noStrike" noProof="1"/>
          </a:p>
        </p:txBody>
      </p:sp>
    </p:spTree>
  </p:cSld>
  <p:clrMapOvr>
    <a:masterClrMapping/>
  </p:clrMapOvr>
  <p:transition spd="med"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83091" y="2431630"/>
            <a:ext cx="14955703" cy="4057226"/>
          </a:xfrm>
        </p:spPr>
        <p:txBody>
          <a:bodyPr anchor="b"/>
          <a:lstStyle>
            <a:lvl1pPr>
              <a:defRPr sz="8535"/>
            </a:lvl1pPr>
          </a:lstStyle>
          <a:p>
            <a:pPr fontAlgn="auto"/>
            <a:r>
              <a:rPr kumimoji="1"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3091" y="6527238"/>
            <a:ext cx="14955703" cy="2133599"/>
          </a:xfrm>
        </p:spPr>
        <p:txBody>
          <a:bodyPr/>
          <a:lstStyle>
            <a:lvl1pPr marL="0" indent="0">
              <a:buNone/>
              <a:defRPr sz="3415">
                <a:solidFill>
                  <a:schemeClr val="tx1">
                    <a:tint val="75000"/>
                  </a:schemeClr>
                </a:solidFill>
              </a:defRPr>
            </a:lvl1pPr>
            <a:lvl2pPr marL="650240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2pPr>
            <a:lvl3pPr marL="130048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720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4pPr>
            <a:lvl5pPr marL="2600960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5pPr>
            <a:lvl6pPr marL="3251200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6pPr>
            <a:lvl7pPr marL="3901440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7pPr>
            <a:lvl8pPr marL="4551680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8pPr>
            <a:lvl9pPr marL="5201920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kumimoji="1"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A11446A5-719F-5449-9209-B98F3FA019F2}" type="datetimeFigureOut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2020-10-15</a:t>
            </a:fld>
            <a:endParaRPr kumimoji="1"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kumimoji="1"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96A66F8F-EE58-2048-9F3A-55182B83D0DC}" type="slidenum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kumimoji="1" lang="zh-CN" altLang="en-US" strike="noStrike" noProof="1"/>
          </a:p>
        </p:txBody>
      </p:sp>
    </p:spTree>
  </p:cSld>
  <p:clrMapOvr>
    <a:masterClrMapping/>
  </p:clrMapOvr>
  <p:transition spd="med"/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kumimoji="1"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94091" y="1948463"/>
            <a:ext cx="5500015" cy="4639733"/>
          </a:xfrm>
        </p:spPr>
        <p:txBody>
          <a:bodyPr/>
          <a:lstStyle/>
          <a:p>
            <a:pPr lvl="0" fontAlgn="auto"/>
            <a:r>
              <a:rPr kumimoji="1" lang="zh-CN" altLang="en-US" strike="noStrike" noProof="1"/>
              <a:t>单击此处编辑母版文本样式</a:t>
            </a:r>
          </a:p>
          <a:p>
            <a:pPr lvl="1" fontAlgn="auto"/>
            <a:r>
              <a:rPr kumimoji="1" lang="zh-CN" altLang="en-US" strike="noStrike" noProof="1"/>
              <a:t>二级</a:t>
            </a:r>
          </a:p>
          <a:p>
            <a:pPr lvl="2" fontAlgn="auto"/>
            <a:r>
              <a:rPr kumimoji="1" lang="zh-CN" altLang="en-US" strike="noStrike" noProof="1"/>
              <a:t>三级</a:t>
            </a:r>
          </a:p>
          <a:p>
            <a:pPr lvl="3" fontAlgn="auto"/>
            <a:r>
              <a:rPr kumimoji="1" lang="zh-CN" altLang="en-US" strike="noStrike" noProof="1"/>
              <a:t>四级</a:t>
            </a:r>
          </a:p>
          <a:p>
            <a:pPr lvl="4" fontAlgn="auto"/>
            <a:r>
              <a:rPr kumimoji="1" lang="zh-CN" altLang="en-US" strike="noStrike" noProof="1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10855" y="1948463"/>
            <a:ext cx="5500015" cy="4639733"/>
          </a:xfrm>
        </p:spPr>
        <p:txBody>
          <a:bodyPr/>
          <a:lstStyle/>
          <a:p>
            <a:pPr lvl="0" fontAlgn="auto"/>
            <a:r>
              <a:rPr kumimoji="1" lang="zh-CN" altLang="en-US" strike="noStrike" noProof="1"/>
              <a:t>单击此处编辑母版文本样式</a:t>
            </a:r>
          </a:p>
          <a:p>
            <a:pPr lvl="1" fontAlgn="auto"/>
            <a:r>
              <a:rPr kumimoji="1" lang="zh-CN" altLang="en-US" strike="noStrike" noProof="1"/>
              <a:t>二级</a:t>
            </a:r>
          </a:p>
          <a:p>
            <a:pPr lvl="2" fontAlgn="auto"/>
            <a:r>
              <a:rPr kumimoji="1" lang="zh-CN" altLang="en-US" strike="noStrike" noProof="1"/>
              <a:t>三级</a:t>
            </a:r>
          </a:p>
          <a:p>
            <a:pPr lvl="3" fontAlgn="auto"/>
            <a:r>
              <a:rPr kumimoji="1" lang="zh-CN" altLang="en-US" strike="noStrike" noProof="1"/>
              <a:t>四级</a:t>
            </a:r>
          </a:p>
          <a:p>
            <a:pPr lvl="4" fontAlgn="auto"/>
            <a:r>
              <a:rPr kumimoji="1" lang="zh-CN" altLang="en-US" strike="noStrike" noProof="1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A11446A5-719F-5449-9209-B98F3FA019F2}" type="datetimeFigureOut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2020-10-15</a:t>
            </a:fld>
            <a:endParaRPr kumimoji="1"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kumimoji="1"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96A66F8F-EE58-2048-9F3A-55182B83D0DC}" type="slidenum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kumimoji="1" lang="zh-CN" altLang="en-US" strike="noStrike" noProof="1"/>
          </a:p>
        </p:txBody>
      </p:sp>
    </p:spTree>
  </p:cSld>
  <p:clrMapOvr>
    <a:masterClrMapping/>
  </p:clrMapOvr>
  <p:transition spd="med"/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94380" y="519289"/>
            <a:ext cx="14955703" cy="1885245"/>
          </a:xfrm>
        </p:spPr>
        <p:txBody>
          <a:bodyPr/>
          <a:lstStyle/>
          <a:p>
            <a:pPr fontAlgn="auto"/>
            <a:r>
              <a:rPr kumimoji="1"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94381" y="2390987"/>
            <a:ext cx="7335609" cy="1171786"/>
          </a:xfrm>
        </p:spPr>
        <p:txBody>
          <a:bodyPr anchor="b"/>
          <a:lstStyle>
            <a:lvl1pPr marL="0" indent="0">
              <a:buNone/>
              <a:defRPr sz="3415" b="1"/>
            </a:lvl1pPr>
            <a:lvl2pPr marL="650240" indent="0">
              <a:buNone/>
              <a:defRPr sz="2845" b="1"/>
            </a:lvl2pPr>
            <a:lvl3pPr marL="1300480" indent="0">
              <a:buNone/>
              <a:defRPr sz="2560" b="1"/>
            </a:lvl3pPr>
            <a:lvl4pPr marL="1950720" indent="0">
              <a:buNone/>
              <a:defRPr sz="2275" b="1"/>
            </a:lvl4pPr>
            <a:lvl5pPr marL="2600960" indent="0">
              <a:buNone/>
              <a:defRPr sz="2275" b="1"/>
            </a:lvl5pPr>
            <a:lvl6pPr marL="3251200" indent="0">
              <a:buNone/>
              <a:defRPr sz="2275" b="1"/>
            </a:lvl6pPr>
            <a:lvl7pPr marL="3901440" indent="0">
              <a:buNone/>
              <a:defRPr sz="2275" b="1"/>
            </a:lvl7pPr>
            <a:lvl8pPr marL="4551680" indent="0">
              <a:buNone/>
              <a:defRPr sz="2275" b="1"/>
            </a:lvl8pPr>
            <a:lvl9pPr marL="5201920" indent="0">
              <a:buNone/>
              <a:defRPr sz="2275" b="1"/>
            </a:lvl9pPr>
          </a:lstStyle>
          <a:p>
            <a:pPr lvl="0" fontAlgn="auto"/>
            <a:r>
              <a:rPr kumimoji="1"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94381" y="3562773"/>
            <a:ext cx="7335609" cy="5240303"/>
          </a:xfrm>
        </p:spPr>
        <p:txBody>
          <a:bodyPr/>
          <a:lstStyle/>
          <a:p>
            <a:pPr lvl="0" fontAlgn="auto"/>
            <a:r>
              <a:rPr kumimoji="1" lang="zh-CN" altLang="en-US" strike="noStrike" noProof="1"/>
              <a:t>单击此处编辑母版文本样式</a:t>
            </a:r>
          </a:p>
          <a:p>
            <a:pPr lvl="1" fontAlgn="auto"/>
            <a:r>
              <a:rPr kumimoji="1" lang="zh-CN" altLang="en-US" strike="noStrike" noProof="1"/>
              <a:t>二级</a:t>
            </a:r>
          </a:p>
          <a:p>
            <a:pPr lvl="2" fontAlgn="auto"/>
            <a:r>
              <a:rPr kumimoji="1" lang="zh-CN" altLang="en-US" strike="noStrike" noProof="1"/>
              <a:t>三级</a:t>
            </a:r>
          </a:p>
          <a:p>
            <a:pPr lvl="3" fontAlgn="auto"/>
            <a:r>
              <a:rPr kumimoji="1" lang="zh-CN" altLang="en-US" strike="noStrike" noProof="1"/>
              <a:t>四级</a:t>
            </a:r>
          </a:p>
          <a:p>
            <a:pPr lvl="4" fontAlgn="auto"/>
            <a:r>
              <a:rPr kumimoji="1" lang="zh-CN" altLang="en-US" strike="noStrike" noProof="1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8778349" y="2390987"/>
            <a:ext cx="7371735" cy="1171786"/>
          </a:xfrm>
        </p:spPr>
        <p:txBody>
          <a:bodyPr anchor="b"/>
          <a:lstStyle>
            <a:lvl1pPr marL="0" indent="0">
              <a:buNone/>
              <a:defRPr sz="3415" b="1"/>
            </a:lvl1pPr>
            <a:lvl2pPr marL="650240" indent="0">
              <a:buNone/>
              <a:defRPr sz="2845" b="1"/>
            </a:lvl2pPr>
            <a:lvl3pPr marL="1300480" indent="0">
              <a:buNone/>
              <a:defRPr sz="2560" b="1"/>
            </a:lvl3pPr>
            <a:lvl4pPr marL="1950720" indent="0">
              <a:buNone/>
              <a:defRPr sz="2275" b="1"/>
            </a:lvl4pPr>
            <a:lvl5pPr marL="2600960" indent="0">
              <a:buNone/>
              <a:defRPr sz="2275" b="1"/>
            </a:lvl5pPr>
            <a:lvl6pPr marL="3251200" indent="0">
              <a:buNone/>
              <a:defRPr sz="2275" b="1"/>
            </a:lvl6pPr>
            <a:lvl7pPr marL="3901440" indent="0">
              <a:buNone/>
              <a:defRPr sz="2275" b="1"/>
            </a:lvl7pPr>
            <a:lvl8pPr marL="4551680" indent="0">
              <a:buNone/>
              <a:defRPr sz="2275" b="1"/>
            </a:lvl8pPr>
            <a:lvl9pPr marL="5201920" indent="0">
              <a:buNone/>
              <a:defRPr sz="2275" b="1"/>
            </a:lvl9pPr>
          </a:lstStyle>
          <a:p>
            <a:pPr lvl="0" fontAlgn="auto"/>
            <a:r>
              <a:rPr kumimoji="1"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8778349" y="3562773"/>
            <a:ext cx="7371735" cy="5240303"/>
          </a:xfrm>
        </p:spPr>
        <p:txBody>
          <a:bodyPr/>
          <a:lstStyle/>
          <a:p>
            <a:pPr lvl="0" fontAlgn="auto"/>
            <a:r>
              <a:rPr kumimoji="1" lang="zh-CN" altLang="en-US" strike="noStrike" noProof="1"/>
              <a:t>单击此处编辑母版文本样式</a:t>
            </a:r>
          </a:p>
          <a:p>
            <a:pPr lvl="1" fontAlgn="auto"/>
            <a:r>
              <a:rPr kumimoji="1" lang="zh-CN" altLang="en-US" strike="noStrike" noProof="1"/>
              <a:t>二级</a:t>
            </a:r>
          </a:p>
          <a:p>
            <a:pPr lvl="2" fontAlgn="auto"/>
            <a:r>
              <a:rPr kumimoji="1" lang="zh-CN" altLang="en-US" strike="noStrike" noProof="1"/>
              <a:t>三级</a:t>
            </a:r>
          </a:p>
          <a:p>
            <a:pPr lvl="3" fontAlgn="auto"/>
            <a:r>
              <a:rPr kumimoji="1" lang="zh-CN" altLang="en-US" strike="noStrike" noProof="1"/>
              <a:t>四级</a:t>
            </a:r>
          </a:p>
          <a:p>
            <a:pPr lvl="4" fontAlgn="auto"/>
            <a:r>
              <a:rPr kumimoji="1" lang="zh-CN" altLang="en-US" strike="noStrike" noProof="1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A11446A5-719F-5449-9209-B98F3FA019F2}" type="datetimeFigureOut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2020-10-15</a:t>
            </a:fld>
            <a:endParaRPr kumimoji="1"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kumimoji="1"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96A66F8F-EE58-2048-9F3A-55182B83D0DC}" type="slidenum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kumimoji="1" lang="zh-CN" altLang="en-US" strike="noStrike" noProof="1"/>
          </a:p>
        </p:txBody>
      </p:sp>
    </p:spTree>
  </p:cSld>
  <p:clrMapOvr>
    <a:masterClrMapping/>
  </p:clrMapOvr>
  <p:transition spd="med"/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kumimoji="1"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A11446A5-719F-5449-9209-B98F3FA019F2}" type="datetimeFigureOut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2020-10-15</a:t>
            </a:fld>
            <a:endParaRPr kumimoji="1"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kumimoji="1"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96A66F8F-EE58-2048-9F3A-55182B83D0DC}" type="slidenum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kumimoji="1" lang="zh-CN" altLang="en-US" strike="noStrike" noProof="1"/>
          </a:p>
        </p:txBody>
      </p:sp>
    </p:spTree>
  </p:cSld>
  <p:clrMapOvr>
    <a:masterClrMapping/>
  </p:clrMapOvr>
  <p:transition spd="med"/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A11446A5-719F-5449-9209-B98F3FA019F2}" type="datetimeFigureOut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2020-10-15</a:t>
            </a:fld>
            <a:endParaRPr kumimoji="1"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kumimoji="1"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96A66F8F-EE58-2048-9F3A-55182B83D0DC}" type="slidenum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kumimoji="1" lang="zh-CN" altLang="en-US" strike="noStrike" noProof="1"/>
          </a:p>
        </p:txBody>
      </p:sp>
    </p:spTree>
  </p:cSld>
  <p:clrMapOvr>
    <a:masterClrMapping/>
  </p:clrMapOvr>
  <p:transition spd="med"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94380" y="650240"/>
            <a:ext cx="5592583" cy="2275840"/>
          </a:xfrm>
        </p:spPr>
        <p:txBody>
          <a:bodyPr anchor="b"/>
          <a:lstStyle>
            <a:lvl1pPr>
              <a:defRPr sz="4550"/>
            </a:lvl1pPr>
          </a:lstStyle>
          <a:p>
            <a:pPr fontAlgn="auto"/>
            <a:r>
              <a:rPr kumimoji="1"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71735" y="1404339"/>
            <a:ext cx="8778347" cy="6931378"/>
          </a:xfrm>
        </p:spPr>
        <p:txBody>
          <a:bodyPr/>
          <a:lstStyle>
            <a:lvl1pPr>
              <a:defRPr sz="4550"/>
            </a:lvl1pPr>
            <a:lvl2pPr>
              <a:defRPr sz="3980"/>
            </a:lvl2pPr>
            <a:lvl3pPr>
              <a:defRPr sz="3415"/>
            </a:lvl3pPr>
            <a:lvl4pPr>
              <a:defRPr sz="2845"/>
            </a:lvl4pPr>
            <a:lvl5pPr>
              <a:defRPr sz="2845"/>
            </a:lvl5pPr>
            <a:lvl6pPr>
              <a:defRPr sz="2845"/>
            </a:lvl6pPr>
            <a:lvl7pPr>
              <a:defRPr sz="2845"/>
            </a:lvl7pPr>
            <a:lvl8pPr>
              <a:defRPr sz="2845"/>
            </a:lvl8pPr>
            <a:lvl9pPr>
              <a:defRPr sz="2845"/>
            </a:lvl9pPr>
          </a:lstStyle>
          <a:p>
            <a:pPr lvl="0" fontAlgn="auto"/>
            <a:r>
              <a:rPr kumimoji="1" lang="zh-CN" altLang="en-US" strike="noStrike" noProof="1"/>
              <a:t>单击此处编辑母版文本样式</a:t>
            </a:r>
          </a:p>
          <a:p>
            <a:pPr lvl="1" fontAlgn="auto"/>
            <a:r>
              <a:rPr kumimoji="1" lang="zh-CN" altLang="en-US" strike="noStrike" noProof="1"/>
              <a:t>二级</a:t>
            </a:r>
          </a:p>
          <a:p>
            <a:pPr lvl="2" fontAlgn="auto"/>
            <a:r>
              <a:rPr kumimoji="1" lang="zh-CN" altLang="en-US" strike="noStrike" noProof="1"/>
              <a:t>三级</a:t>
            </a:r>
          </a:p>
          <a:p>
            <a:pPr lvl="3" fontAlgn="auto"/>
            <a:r>
              <a:rPr kumimoji="1" lang="zh-CN" altLang="en-US" strike="noStrike" noProof="1"/>
              <a:t>四级</a:t>
            </a:r>
          </a:p>
          <a:p>
            <a:pPr lvl="4" fontAlgn="auto"/>
            <a:r>
              <a:rPr kumimoji="1" lang="zh-CN" altLang="en-US" strike="noStrike" noProof="1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94380" y="2926081"/>
            <a:ext cx="5592583" cy="5420925"/>
          </a:xfrm>
        </p:spPr>
        <p:txBody>
          <a:bodyPr/>
          <a:lstStyle>
            <a:lvl1pPr marL="0" indent="0">
              <a:buNone/>
              <a:defRPr sz="2275"/>
            </a:lvl1pPr>
            <a:lvl2pPr marL="650240" indent="0">
              <a:buNone/>
              <a:defRPr sz="1990"/>
            </a:lvl2pPr>
            <a:lvl3pPr marL="1300480" indent="0">
              <a:buNone/>
              <a:defRPr sz="1705"/>
            </a:lvl3pPr>
            <a:lvl4pPr marL="1950720" indent="0">
              <a:buNone/>
              <a:defRPr sz="1420"/>
            </a:lvl4pPr>
            <a:lvl5pPr marL="2600960" indent="0">
              <a:buNone/>
              <a:defRPr sz="1420"/>
            </a:lvl5pPr>
            <a:lvl6pPr marL="3251200" indent="0">
              <a:buNone/>
              <a:defRPr sz="1420"/>
            </a:lvl6pPr>
            <a:lvl7pPr marL="3901440" indent="0">
              <a:buNone/>
              <a:defRPr sz="1420"/>
            </a:lvl7pPr>
            <a:lvl8pPr marL="4551680" indent="0">
              <a:buNone/>
              <a:defRPr sz="1420"/>
            </a:lvl8pPr>
            <a:lvl9pPr marL="5201920" indent="0">
              <a:buNone/>
              <a:defRPr sz="1420"/>
            </a:lvl9pPr>
          </a:lstStyle>
          <a:p>
            <a:pPr lvl="0" fontAlgn="auto"/>
            <a:r>
              <a:rPr kumimoji="1"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A11446A5-719F-5449-9209-B98F3FA019F2}" type="datetimeFigureOut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2020-10-15</a:t>
            </a:fld>
            <a:endParaRPr kumimoji="1"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kumimoji="1"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96A66F8F-EE58-2048-9F3A-55182B83D0DC}" type="slidenum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kumimoji="1" lang="zh-CN" altLang="en-US" strike="noStrike" noProof="1"/>
          </a:p>
        </p:txBody>
      </p:sp>
    </p:spTree>
  </p:cSld>
  <p:clrMapOvr>
    <a:masterClrMapping/>
  </p:clrMapOvr>
  <p:transition spd="med"/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94380" y="650240"/>
            <a:ext cx="5592583" cy="2275840"/>
          </a:xfrm>
        </p:spPr>
        <p:txBody>
          <a:bodyPr anchor="b"/>
          <a:lstStyle>
            <a:lvl1pPr>
              <a:defRPr sz="4550"/>
            </a:lvl1pPr>
          </a:lstStyle>
          <a:p>
            <a:pPr fontAlgn="auto"/>
            <a:r>
              <a:rPr kumimoji="1"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371735" y="1404339"/>
            <a:ext cx="8778347" cy="6931378"/>
          </a:xfrm>
        </p:spPr>
        <p:txBody>
          <a:bodyPr/>
          <a:lstStyle>
            <a:lvl1pPr marL="0" indent="0">
              <a:buNone/>
              <a:defRPr sz="4550"/>
            </a:lvl1pPr>
            <a:lvl2pPr marL="650240" indent="0">
              <a:buNone/>
              <a:defRPr sz="3980"/>
            </a:lvl2pPr>
            <a:lvl3pPr marL="1300480" indent="0">
              <a:buNone/>
              <a:defRPr sz="3415"/>
            </a:lvl3pPr>
            <a:lvl4pPr marL="1950720" indent="0">
              <a:buNone/>
              <a:defRPr sz="2845"/>
            </a:lvl4pPr>
            <a:lvl5pPr marL="2600960" indent="0">
              <a:buNone/>
              <a:defRPr sz="2845"/>
            </a:lvl5pPr>
            <a:lvl6pPr marL="3251200" indent="0">
              <a:buNone/>
              <a:defRPr sz="2845"/>
            </a:lvl6pPr>
            <a:lvl7pPr marL="3901440" indent="0">
              <a:buNone/>
              <a:defRPr sz="2845"/>
            </a:lvl7pPr>
            <a:lvl8pPr marL="4551680" indent="0">
              <a:buNone/>
              <a:defRPr sz="2845"/>
            </a:lvl8pPr>
            <a:lvl9pPr marL="5201920" indent="0">
              <a:buNone/>
              <a:defRPr sz="2845"/>
            </a:lvl9pPr>
          </a:lstStyle>
          <a:p>
            <a:pPr fontAlgn="auto"/>
            <a:endParaRPr kumimoji="1"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94380" y="2926081"/>
            <a:ext cx="5592583" cy="5420925"/>
          </a:xfrm>
        </p:spPr>
        <p:txBody>
          <a:bodyPr/>
          <a:lstStyle>
            <a:lvl1pPr marL="0" indent="0">
              <a:buNone/>
              <a:defRPr sz="2275"/>
            </a:lvl1pPr>
            <a:lvl2pPr marL="650240" indent="0">
              <a:buNone/>
              <a:defRPr sz="1990"/>
            </a:lvl2pPr>
            <a:lvl3pPr marL="1300480" indent="0">
              <a:buNone/>
              <a:defRPr sz="1705"/>
            </a:lvl3pPr>
            <a:lvl4pPr marL="1950720" indent="0">
              <a:buNone/>
              <a:defRPr sz="1420"/>
            </a:lvl4pPr>
            <a:lvl5pPr marL="2600960" indent="0">
              <a:buNone/>
              <a:defRPr sz="1420"/>
            </a:lvl5pPr>
            <a:lvl6pPr marL="3251200" indent="0">
              <a:buNone/>
              <a:defRPr sz="1420"/>
            </a:lvl6pPr>
            <a:lvl7pPr marL="3901440" indent="0">
              <a:buNone/>
              <a:defRPr sz="1420"/>
            </a:lvl7pPr>
            <a:lvl8pPr marL="4551680" indent="0">
              <a:buNone/>
              <a:defRPr sz="1420"/>
            </a:lvl8pPr>
            <a:lvl9pPr marL="5201920" indent="0">
              <a:buNone/>
              <a:defRPr sz="1420"/>
            </a:lvl9pPr>
          </a:lstStyle>
          <a:p>
            <a:pPr lvl="0" fontAlgn="auto"/>
            <a:r>
              <a:rPr kumimoji="1"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A11446A5-719F-5449-9209-B98F3FA019F2}" type="datetimeFigureOut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2020-10-15</a:t>
            </a:fld>
            <a:endParaRPr kumimoji="1"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kumimoji="1"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96A66F8F-EE58-2048-9F3A-55182B83D0DC}" type="slidenum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kumimoji="1" lang="zh-CN" altLang="en-US" strike="noStrike" noProof="1"/>
          </a:p>
        </p:txBody>
      </p:sp>
    </p:spTree>
  </p:cSld>
  <p:clrMapOvr>
    <a:masterClrMapping/>
  </p:clrMapOvr>
  <p:transition spd="med"/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kumimoji="1" lang="zh-CN" altLang="en-US" strike="noStrike" noProof="1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kumimoji="1" lang="zh-CN" altLang="en-US" strike="noStrike" noProof="1"/>
              <a:t>单击此处编辑母版文本样式</a:t>
            </a:r>
          </a:p>
          <a:p>
            <a:pPr lvl="1" fontAlgn="auto"/>
            <a:r>
              <a:rPr kumimoji="1" lang="zh-CN" altLang="en-US" strike="noStrike" noProof="1"/>
              <a:t>二级</a:t>
            </a:r>
          </a:p>
          <a:p>
            <a:pPr lvl="2" fontAlgn="auto"/>
            <a:r>
              <a:rPr kumimoji="1" lang="zh-CN" altLang="en-US" strike="noStrike" noProof="1"/>
              <a:t>三级</a:t>
            </a:r>
          </a:p>
          <a:p>
            <a:pPr lvl="3" fontAlgn="auto"/>
            <a:r>
              <a:rPr kumimoji="1" lang="zh-CN" altLang="en-US" strike="noStrike" noProof="1"/>
              <a:t>四级</a:t>
            </a:r>
          </a:p>
          <a:p>
            <a:pPr lvl="4" fontAlgn="auto"/>
            <a:r>
              <a:rPr kumimoji="1" lang="zh-CN" altLang="en-US" strike="noStrike" noProof="1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A11446A5-719F-5449-9209-B98F3FA019F2}" type="datetimeFigureOut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2020-10-15</a:t>
            </a:fld>
            <a:endParaRPr kumimoji="1"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kumimoji="1"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96A66F8F-EE58-2048-9F3A-55182B83D0DC}" type="slidenum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kumimoji="1" lang="zh-CN" altLang="en-US" strike="noStrike" noProof="1"/>
          </a:p>
        </p:txBody>
      </p:sp>
    </p:spTree>
  </p:cSld>
  <p:clrMapOvr>
    <a:masterClrMapping/>
  </p:clrMapOvr>
  <p:transition spd="med"/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306675" y="390598"/>
            <a:ext cx="2804194" cy="6197599"/>
          </a:xfrm>
        </p:spPr>
        <p:txBody>
          <a:bodyPr vert="eaVert"/>
          <a:lstStyle/>
          <a:p>
            <a:pPr fontAlgn="auto"/>
            <a:r>
              <a:rPr kumimoji="1" lang="zh-CN" altLang="en-US" strike="noStrike" noProof="1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94094" y="390598"/>
            <a:ext cx="8195833" cy="6197599"/>
          </a:xfrm>
        </p:spPr>
        <p:txBody>
          <a:bodyPr vert="eaVert"/>
          <a:lstStyle/>
          <a:p>
            <a:pPr lvl="0" fontAlgn="auto"/>
            <a:r>
              <a:rPr kumimoji="1" lang="zh-CN" altLang="en-US" strike="noStrike" noProof="1"/>
              <a:t>单击此处编辑母版文本样式</a:t>
            </a:r>
          </a:p>
          <a:p>
            <a:pPr lvl="1" fontAlgn="auto"/>
            <a:r>
              <a:rPr kumimoji="1" lang="zh-CN" altLang="en-US" strike="noStrike" noProof="1"/>
              <a:t>二级</a:t>
            </a:r>
          </a:p>
          <a:p>
            <a:pPr lvl="2" fontAlgn="auto"/>
            <a:r>
              <a:rPr kumimoji="1" lang="zh-CN" altLang="en-US" strike="noStrike" noProof="1"/>
              <a:t>三级</a:t>
            </a:r>
          </a:p>
          <a:p>
            <a:pPr lvl="3" fontAlgn="auto"/>
            <a:r>
              <a:rPr kumimoji="1" lang="zh-CN" altLang="en-US" strike="noStrike" noProof="1"/>
              <a:t>四级</a:t>
            </a:r>
          </a:p>
          <a:p>
            <a:pPr lvl="4" fontAlgn="auto"/>
            <a:r>
              <a:rPr kumimoji="1" lang="zh-CN" altLang="en-US" strike="noStrike" noProof="1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A11446A5-719F-5449-9209-B98F3FA019F2}" type="datetimeFigureOut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2020-10-15</a:t>
            </a:fld>
            <a:endParaRPr kumimoji="1"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kumimoji="1"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96A66F8F-EE58-2048-9F3A-55182B83D0DC}" type="slidenum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kumimoji="1" lang="zh-CN" altLang="en-US" strike="noStrike" noProof="1"/>
          </a:p>
        </p:txBody>
      </p:sp>
    </p:spTree>
  </p:cSld>
  <p:clrMapOvr>
    <a:masterClrMapping/>
  </p:clrMapOvr>
  <p:transition spd="med"/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 0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灯片编号占位符 9"/>
          <p:cNvSpPr>
            <a:spLocks noGrp="1"/>
          </p:cNvSpPr>
          <p:nvPr>
            <p:ph type="sldNum" sz="quarter" idx="10"/>
          </p:nvPr>
        </p:nvSpPr>
        <p:spPr>
          <a:xfrm>
            <a:off x="16012355" y="8999502"/>
            <a:ext cx="451561" cy="45833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auto"/>
            <a:fld id="{86CB4B4D-7CA3-9044-876B-883B54F8677D}" type="slidenum">
              <a:rPr lang="en-US" altLang="zh-CN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altLang="zh-CN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fontAlgn="auto"/>
            <a:fld id="{A11446A5-719F-5449-9209-B98F3FA019F2}" type="datetimeFigureOut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2020-10-15</a:t>
            </a:fld>
            <a:endParaRPr kumimoji="1"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auto"/>
            <a:endParaRPr kumimoji="1" lang="zh-CN" altLang="en-US" strike="noStrike" noProof="1"/>
          </a:p>
        </p:txBody>
      </p:sp>
    </p:spTree>
  </p:cSld>
  <p:clrMapOvr>
    <a:masterClrMapping/>
  </p:clrMapOvr>
  <p:transition spd="med"/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472246" y="9040991"/>
            <a:ext cx="2339625" cy="567055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0441" tIns="70441" rIns="70441" bIns="70441" numCol="1" spcCol="38100" rtlCol="0" anchor="ctr">
            <a:spAutoFit/>
          </a:bodyPr>
          <a:lstStyle/>
          <a:p>
            <a:pPr marL="0" marR="0" indent="0" algn="l" defTabSz="9899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775" b="0" i="0" u="none" strike="noStrike" cap="none" spc="0" normalizeH="0" baseline="0" noProof="1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 panose="020F0502020204030204"/>
            </a:endParaRPr>
          </a:p>
        </p:txBody>
      </p:sp>
      <p:pic>
        <p:nvPicPr>
          <p:cNvPr id="3075" name="图片 7" descr="图片包含 物体&#10;&#10;&#10;&#10;自动生成的说明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322" y="8091876"/>
            <a:ext cx="3856332" cy="23119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2068" y="365760"/>
            <a:ext cx="1119871" cy="68636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16179433" y="9017564"/>
            <a:ext cx="451561" cy="460587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auto"/>
            <a:fld id="{86CB4B4D-7CA3-9044-876B-883B54F8677D}" type="slidenum">
              <a:rPr lang="en-US" altLang="zh-CN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altLang="zh-CN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fontAlgn="auto"/>
            <a:fld id="{A11446A5-719F-5449-9209-B98F3FA019F2}" type="datetimeFigureOut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2020-10-15</a:t>
            </a:fld>
            <a:endParaRPr kumimoji="1"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auto"/>
            <a:endParaRPr kumimoji="1" lang="zh-CN" altLang="en-US" strike="noStrike" noProof="1"/>
          </a:p>
        </p:txBody>
      </p:sp>
    </p:spTree>
  </p:cSld>
  <p:clrMapOvr>
    <a:masterClrMapping/>
  </p:clrMapOvr>
  <p:transition spd="med"/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"/>
          <p:cNvPicPr>
            <a:picLocks noChangeAspect="1"/>
          </p:cNvPicPr>
          <p:nvPr/>
        </p:nvPicPr>
        <p:blipFill>
          <a:blip r:embed="rId2"/>
          <a:srcRect l="43857" t="40553" b="-221"/>
          <a:stretch>
            <a:fillRect/>
          </a:stretch>
        </p:blipFill>
        <p:spPr>
          <a:xfrm>
            <a:off x="9394729" y="3908214"/>
            <a:ext cx="7945216" cy="584538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9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4366" y="607343"/>
            <a:ext cx="1386292" cy="84892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灯片编号占位符 8"/>
          <p:cNvSpPr>
            <a:spLocks noGrp="1"/>
          </p:cNvSpPr>
          <p:nvPr>
            <p:ph type="sldNum" sz="quarter" idx="10"/>
          </p:nvPr>
        </p:nvSpPr>
        <p:spPr>
          <a:xfrm>
            <a:off x="12246336" y="9040142"/>
            <a:ext cx="390148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auto"/>
            <a:fld id="{86CB4B4D-7CA3-9044-876B-883B54F8677D}" type="slidenum">
              <a:rPr lang="en-US" altLang="zh-CN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en-US" altLang="zh-CN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fontAlgn="auto"/>
            <a:fld id="{A11446A5-719F-5449-9209-B98F3FA019F2}" type="datetimeFigureOut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2020-10-15</a:t>
            </a:fld>
            <a:endParaRPr kumimoji="1"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auto"/>
            <a:endParaRPr kumimoji="1"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1192121" y="519289"/>
            <a:ext cx="14955703" cy="188524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1192121" y="2596444"/>
            <a:ext cx="14955703" cy="618857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lstStyle/>
          <a:p>
            <a:pPr lvl="0" indent="-228600"/>
            <a:r>
              <a:rPr lang="zh-CN" altLang="en-US"/>
              <a:t>单击此处编辑母版文本样式</a:t>
            </a:r>
          </a:p>
          <a:p>
            <a:pPr lvl="1" indent="-228600"/>
            <a:r>
              <a:rPr lang="zh-CN" altLang="en-US"/>
              <a:t>二级</a:t>
            </a:r>
          </a:p>
          <a:p>
            <a:pPr lvl="2" indent="-228600"/>
            <a:r>
              <a:rPr lang="zh-CN" altLang="en-US"/>
              <a:t>三级</a:t>
            </a:r>
          </a:p>
          <a:p>
            <a:pPr lvl="3" indent="-228600"/>
            <a:r>
              <a:rPr lang="zh-CN" altLang="en-US"/>
              <a:t>四级</a:t>
            </a:r>
          </a:p>
          <a:p>
            <a:pPr lvl="4" indent="-228600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192121" y="9040142"/>
            <a:ext cx="390148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A11446A5-719F-5449-9209-B98F3FA019F2}" type="datetimeFigureOut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2020-10-15</a:t>
            </a:fld>
            <a:endParaRPr kumimoji="1"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743857" y="9040142"/>
            <a:ext cx="5852231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kumimoji="1" lang="zh-CN" altLang="en-US" strike="noStrike" noProof="1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2246336" y="9040142"/>
            <a:ext cx="390148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96A66F8F-EE58-2048-9F3A-55182B83D0DC}" type="slidenum">
              <a:rPr kumimoji="1"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kumimoji="1"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hf sldNum="0" hdr="0" ftr="0" dt="0"/>
  <p:txStyles>
    <p:titleStyle>
      <a:lvl1pPr algn="l" defTabSz="1299845" rtl="0" eaLnBrk="1" latinLnBrk="0" hangingPunct="1">
        <a:lnSpc>
          <a:spcPct val="90000"/>
        </a:lnSpc>
        <a:spcBef>
          <a:spcPct val="0"/>
        </a:spcBef>
        <a:buNone/>
        <a:defRPr sz="62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5120" indent="-325120" algn="l" defTabSz="1299845" rtl="0" eaLnBrk="1" latinLnBrk="0" hangingPunct="1">
        <a:lnSpc>
          <a:spcPct val="90000"/>
        </a:lnSpc>
        <a:spcBef>
          <a:spcPct val="285000"/>
        </a:spcBef>
        <a:buFont typeface="Arial" panose="020B0604020202020204"/>
        <a:buChar char="•"/>
        <a:defRPr sz="3980" kern="1200">
          <a:solidFill>
            <a:schemeClr val="tx1"/>
          </a:solidFill>
          <a:latin typeface="+mn-lt"/>
          <a:ea typeface="+mn-ea"/>
          <a:cs typeface="+mn-cs"/>
        </a:defRPr>
      </a:lvl1pPr>
      <a:lvl2pPr marL="975360" indent="-325120" algn="l" defTabSz="1299845" rtl="0" eaLnBrk="1" latinLnBrk="0" hangingPunct="1">
        <a:lnSpc>
          <a:spcPct val="90000"/>
        </a:lnSpc>
        <a:spcBef>
          <a:spcPct val="143000"/>
        </a:spcBef>
        <a:buFont typeface="Arial" panose="020B0604020202020204"/>
        <a:buChar char="•"/>
        <a:defRPr sz="3415" kern="1200">
          <a:solidFill>
            <a:schemeClr val="tx1"/>
          </a:solidFill>
          <a:latin typeface="+mn-lt"/>
          <a:ea typeface="+mn-ea"/>
          <a:cs typeface="+mn-cs"/>
        </a:defRPr>
      </a:lvl2pPr>
      <a:lvl3pPr marL="1625600" indent="-325120" algn="l" defTabSz="1299845" rtl="0" eaLnBrk="1" latinLnBrk="0" hangingPunct="1">
        <a:lnSpc>
          <a:spcPct val="90000"/>
        </a:lnSpc>
        <a:spcBef>
          <a:spcPct val="143000"/>
        </a:spcBef>
        <a:buFont typeface="Arial" panose="020B0604020202020204"/>
        <a:buChar char="•"/>
        <a:defRPr sz="2845" kern="1200">
          <a:solidFill>
            <a:schemeClr val="tx1"/>
          </a:solidFill>
          <a:latin typeface="+mn-lt"/>
          <a:ea typeface="+mn-ea"/>
          <a:cs typeface="+mn-cs"/>
        </a:defRPr>
      </a:lvl3pPr>
      <a:lvl4pPr marL="2275840" indent="-325120" algn="l" defTabSz="1299845" rtl="0" eaLnBrk="1" latinLnBrk="0" hangingPunct="1">
        <a:lnSpc>
          <a:spcPct val="90000"/>
        </a:lnSpc>
        <a:spcBef>
          <a:spcPct val="143000"/>
        </a:spcBef>
        <a:buFont typeface="Arial" panose="020B0604020202020204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indent="-325120" algn="l" defTabSz="1299845" rtl="0" eaLnBrk="1" latinLnBrk="0" hangingPunct="1">
        <a:lnSpc>
          <a:spcPct val="90000"/>
        </a:lnSpc>
        <a:spcBef>
          <a:spcPct val="143000"/>
        </a:spcBef>
        <a:buFont typeface="Arial" panose="020B0604020202020204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576320" indent="-325120" algn="l" defTabSz="1299845" rtl="0" eaLnBrk="1" latinLnBrk="0" hangingPunct="1">
        <a:lnSpc>
          <a:spcPct val="90000"/>
        </a:lnSpc>
        <a:spcBef>
          <a:spcPct val="143000"/>
        </a:spcBef>
        <a:buFont typeface="Arial" panose="020B0604020202020204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560" indent="-325120" algn="l" defTabSz="1299845" rtl="0" eaLnBrk="1" latinLnBrk="0" hangingPunct="1">
        <a:lnSpc>
          <a:spcPct val="90000"/>
        </a:lnSpc>
        <a:spcBef>
          <a:spcPct val="143000"/>
        </a:spcBef>
        <a:buFont typeface="Arial" panose="020B0604020202020204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800" indent="-325120" algn="l" defTabSz="1299845" rtl="0" eaLnBrk="1" latinLnBrk="0" hangingPunct="1">
        <a:lnSpc>
          <a:spcPct val="90000"/>
        </a:lnSpc>
        <a:spcBef>
          <a:spcPct val="143000"/>
        </a:spcBef>
        <a:buFont typeface="Arial" panose="020B0604020202020204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7040" indent="-325120" algn="l" defTabSz="1299845" rtl="0" eaLnBrk="1" latinLnBrk="0" hangingPunct="1">
        <a:lnSpc>
          <a:spcPct val="90000"/>
        </a:lnSpc>
        <a:spcBef>
          <a:spcPct val="143000"/>
        </a:spcBef>
        <a:buFont typeface="Arial" panose="020B0604020202020204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99845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algn="l" defTabSz="1299845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80" algn="l" defTabSz="1299845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720" algn="l" defTabSz="1299845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60" algn="l" defTabSz="1299845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200" algn="l" defTabSz="1299845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440" algn="l" defTabSz="1299845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80" algn="l" defTabSz="1299845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920" algn="l" defTabSz="1299845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6" y="0"/>
            <a:ext cx="17339733" cy="200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415" dirty="0"/>
              <a:t>a</a:t>
            </a:r>
            <a:endParaRPr kumimoji="1" lang="zh-CN" altLang="en-US" sz="3415" dirty="0"/>
          </a:p>
        </p:txBody>
      </p:sp>
      <p:sp>
        <p:nvSpPr>
          <p:cNvPr id="5" name="矩形 4"/>
          <p:cNvSpPr/>
          <p:nvPr/>
        </p:nvSpPr>
        <p:spPr>
          <a:xfrm>
            <a:off x="2664823" y="1773266"/>
            <a:ext cx="1244890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6000" b="1" dirty="0" smtClean="0">
                <a:latin typeface="微软雅黑" panose="020B0503020204020204" charset="-122"/>
                <a:ea typeface="微软雅黑" panose="020B0503020204020204" charset="-122"/>
              </a:rPr>
              <a:t>品牌：</a:t>
            </a:r>
            <a:r>
              <a:rPr lang="en-US" altLang="zh-CN" sz="6000" b="1" dirty="0" smtClean="0">
                <a:latin typeface="微软雅黑" panose="020B0503020204020204" charset="-122"/>
                <a:ea typeface="微软雅黑" panose="020B0503020204020204" charset="-122"/>
              </a:rPr>
              <a:t>TP-LINK</a:t>
            </a:r>
          </a:p>
          <a:p>
            <a:pPr algn="l"/>
            <a:r>
              <a:rPr lang="en-US" altLang="zh-CN" sz="6000" b="1" dirty="0" smtClean="0">
                <a:latin typeface="微软雅黑" panose="020B0503020204020204" charset="-122"/>
                <a:ea typeface="微软雅黑" panose="020B0503020204020204" charset="-122"/>
              </a:rPr>
              <a:t>   </a:t>
            </a:r>
          </a:p>
          <a:p>
            <a:pPr algn="l"/>
            <a:r>
              <a:rPr lang="zh-CN" altLang="en-US" sz="6000" b="1" dirty="0" smtClean="0">
                <a:latin typeface="微软雅黑" panose="020B0503020204020204" charset="-122"/>
                <a:ea typeface="微软雅黑" panose="020B0503020204020204" charset="-122"/>
              </a:rPr>
              <a:t>产品名称：千兆</a:t>
            </a:r>
            <a:r>
              <a:rPr lang="zh-CN" altLang="en-US" sz="6000" b="1" dirty="0">
                <a:latin typeface="微软雅黑" panose="020B0503020204020204" charset="-122"/>
                <a:ea typeface="微软雅黑" panose="020B0503020204020204" charset="-122"/>
              </a:rPr>
              <a:t>双</a:t>
            </a:r>
            <a:r>
              <a:rPr lang="zh-CN" altLang="en-US" sz="6000" b="1" dirty="0" smtClean="0">
                <a:latin typeface="微软雅黑" panose="020B0503020204020204" charset="-122"/>
                <a:ea typeface="微软雅黑" panose="020B0503020204020204" charset="-122"/>
              </a:rPr>
              <a:t>频</a:t>
            </a:r>
            <a:r>
              <a:rPr lang="en-US" altLang="zh-CN" sz="6000" b="1" dirty="0" smtClean="0">
                <a:latin typeface="微软雅黑" panose="020B0503020204020204" charset="-122"/>
                <a:ea typeface="微软雅黑" panose="020B0503020204020204" charset="-122"/>
              </a:rPr>
              <a:t>Wi-Fi 6</a:t>
            </a:r>
            <a:r>
              <a:rPr lang="zh-CN" altLang="en-US" sz="6000" b="1" dirty="0" smtClean="0">
                <a:latin typeface="微软雅黑" panose="020B0503020204020204" charset="-122"/>
                <a:ea typeface="微软雅黑" panose="020B0503020204020204" charset="-122"/>
              </a:rPr>
              <a:t>路由器</a:t>
            </a:r>
            <a:endParaRPr lang="en-US" altLang="zh-CN" sz="6000" b="1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endParaRPr lang="en-US" altLang="zh-CN" sz="6000" b="1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r>
              <a:rPr lang="zh-CN" altLang="en-US" sz="6000" b="1" dirty="0" smtClean="0">
                <a:latin typeface="微软雅黑" panose="020B0503020204020204" charset="-122"/>
                <a:ea typeface="微软雅黑" panose="020B0503020204020204" charset="-122"/>
              </a:rPr>
              <a:t>型号：</a:t>
            </a:r>
            <a:r>
              <a:rPr lang="en-US" altLang="zh-CN" sz="6000" b="1" dirty="0" smtClean="0">
                <a:latin typeface="微软雅黑" panose="020B0503020204020204" charset="-122"/>
                <a:ea typeface="微软雅黑" panose="020B0503020204020204" charset="-122"/>
              </a:rPr>
              <a:t>WTC181</a:t>
            </a:r>
            <a:endParaRPr lang="zh-CN" altLang="en-US" sz="6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z="2425" smtClean="0"/>
              <a:t>2</a:t>
            </a:fld>
            <a:endParaRPr lang="en-US" altLang="zh-CN" sz="2425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275" y="8931907"/>
            <a:ext cx="2425865" cy="63322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51611" y="3817448"/>
            <a:ext cx="4055572" cy="13244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6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目 </a:t>
            </a:r>
            <a:r>
              <a:rPr kumimoji="0" lang="zh-CN" altLang="en-US" sz="6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录</a:t>
            </a:r>
            <a:endParaRPr kumimoji="0" lang="zh-CN" altLang="en-US" sz="6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Helvetica Neue Medium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02270" y="3669010"/>
            <a:ext cx="5879985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1</a:t>
            </a:r>
            <a:r>
              <a:rPr kumimoji="0" lang="en-US" altLang="zh-CN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.</a:t>
            </a:r>
            <a:r>
              <a:rPr kumimoji="0" lang="zh-CN" altLang="en-US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 </a:t>
            </a:r>
            <a:r>
              <a:rPr lang="zh-CN" altLang="en-US" sz="3200" b="1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基本参数</a:t>
            </a:r>
            <a:r>
              <a:rPr kumimoji="0" lang="zh-CN" altLang="en-US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介绍</a:t>
            </a:r>
            <a:endParaRPr kumimoji="0" lang="zh-CN" altLang="en-US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Helvetica Neue Medium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02270" y="4579600"/>
            <a:ext cx="6108585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2</a:t>
            </a:r>
            <a:r>
              <a:rPr kumimoji="0" lang="en-US" altLang="zh-CN" sz="3200" b="1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.</a:t>
            </a:r>
            <a:r>
              <a:rPr kumimoji="0" lang="zh-CN" altLang="en-US" sz="3200" b="1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 </a:t>
            </a:r>
            <a:r>
              <a:rPr kumimoji="0" lang="zh-CN" altLang="en-US" sz="3200" b="1" i="0" u="none" strike="noStrike" cap="none" spc="0" normalizeH="0" dirty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销售</a:t>
            </a:r>
            <a:r>
              <a:rPr kumimoji="0" lang="zh-CN" altLang="en-US" sz="3200" b="1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卖点介绍</a:t>
            </a:r>
            <a:endParaRPr kumimoji="0" lang="zh-CN" altLang="en-US" sz="3200" b="1" i="0" u="none" strike="noStrike" cap="none" spc="0" normalizeH="0" baseline="0" dirty="0">
              <a:ln>
                <a:noFill/>
              </a:ln>
              <a:solidFill>
                <a:schemeClr val="bg2">
                  <a:lumMod val="90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Helvetica Neue Medium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02270" y="5563235"/>
            <a:ext cx="7220585" cy="59372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3</a:t>
            </a:r>
            <a:r>
              <a:rPr kumimoji="0" lang="en-US" altLang="zh-CN" sz="3200" b="1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.</a:t>
            </a:r>
            <a:r>
              <a:rPr kumimoji="0" lang="zh-CN" altLang="en-US" sz="3200" b="1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 安装</a:t>
            </a: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/</a:t>
            </a:r>
            <a:r>
              <a:rPr kumimoji="0" lang="zh-CN" altLang="en-US" sz="32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配网</a:t>
            </a: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/</a:t>
            </a:r>
            <a:r>
              <a:rPr kumimoji="0" lang="zh-CN" altLang="en-US" sz="3200" b="1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使用介绍</a:t>
            </a:r>
            <a:endParaRPr kumimoji="0" lang="zh-CN" altLang="en-US" sz="3200" b="1" i="0" u="none" strike="noStrike" cap="none" spc="0" normalizeH="0" baseline="0" dirty="0">
              <a:ln>
                <a:noFill/>
              </a:ln>
              <a:solidFill>
                <a:schemeClr val="bg2">
                  <a:lumMod val="90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Helvetica Neue Medium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>
            <a:spLocks noGrp="1"/>
          </p:cNvSpPr>
          <p:nvPr>
            <p:ph type="title" idx="4294967295"/>
          </p:nvPr>
        </p:nvSpPr>
        <p:spPr>
          <a:xfrm>
            <a:off x="326390" y="274668"/>
            <a:ext cx="6656301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 hangingPunct="0"/>
            <a:r>
              <a:rPr lang="zh-CN" altLang="en-US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产品基本参数介绍</a:t>
            </a:r>
            <a:endParaRPr lang="zh-CN" altLang="en-US" sz="4000" b="1" dirty="0"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  <a:sym typeface="Helvetica Neue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72899" y="7481524"/>
            <a:ext cx="5092324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1" hangingPunct="1">
              <a:lnSpc>
                <a:spcPct val="130000"/>
              </a:lnSpc>
              <a:buClr>
                <a:schemeClr val="accent2"/>
              </a:buClr>
            </a:pPr>
            <a:r>
              <a:rPr lang="zh-CN" altLang="en-US" b="1" dirty="0" smtClean="0">
                <a:solidFill>
                  <a:srgbClr val="004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产品类型</a:t>
            </a:r>
            <a:r>
              <a:rPr lang="zh-CN" altLang="en-US" b="1" dirty="0">
                <a:solidFill>
                  <a:srgbClr val="004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：千兆双频</a:t>
            </a:r>
            <a:r>
              <a:rPr lang="en-US" altLang="zh-CN" b="1" dirty="0">
                <a:solidFill>
                  <a:srgbClr val="004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Wi-Fi 6</a:t>
            </a:r>
            <a:r>
              <a:rPr lang="zh-CN" altLang="en-US" b="1" dirty="0">
                <a:solidFill>
                  <a:srgbClr val="004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路由器</a:t>
            </a:r>
          </a:p>
          <a:p>
            <a:pPr algn="l" eaLnBrk="1" latinLnBrk="1" hangingPunct="1">
              <a:lnSpc>
                <a:spcPct val="130000"/>
              </a:lnSpc>
              <a:buClr>
                <a:schemeClr val="accent2"/>
              </a:buClr>
            </a:pPr>
            <a:r>
              <a:rPr lang="zh-CN" altLang="en-US" b="1" dirty="0" smtClean="0">
                <a:solidFill>
                  <a:srgbClr val="004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建议零售价：</a:t>
            </a:r>
            <a:r>
              <a:rPr lang="en-US" altLang="zh-CN" b="1" dirty="0" smtClean="0">
                <a:solidFill>
                  <a:srgbClr val="004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399</a:t>
            </a:r>
            <a:r>
              <a:rPr lang="zh-CN" altLang="en-US" b="1" dirty="0" smtClean="0">
                <a:solidFill>
                  <a:srgbClr val="0048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元</a:t>
            </a:r>
            <a:endParaRPr lang="zh-CN" altLang="en-US" b="1" dirty="0">
              <a:solidFill>
                <a:srgbClr val="0048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l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</a:pPr>
            <a:endParaRPr lang="zh-CN" altLang="en-US" b="1" dirty="0">
              <a:solidFill>
                <a:srgbClr val="FF0000"/>
              </a:solidFill>
              <a:latin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982691" y="1624496"/>
            <a:ext cx="9541740" cy="693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92100" indent="-292100" eaLnBrk="0" hangingPunct="0">
              <a:defRPr sz="14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l" eaLnBrk="1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上市时间：</a:t>
            </a:r>
            <a:r>
              <a:rPr lang="en-US" altLang="zh-CN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2020</a:t>
            </a:r>
            <a:r>
              <a:rPr lang="zh-CN" altLang="en-US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年</a:t>
            </a:r>
            <a:r>
              <a:rPr lang="en-US" altLang="zh-CN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10</a:t>
            </a:r>
            <a:r>
              <a:rPr lang="zh-CN" altLang="en-US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9</a:t>
            </a:r>
            <a:r>
              <a:rPr lang="zh-CN" altLang="en-US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日</a:t>
            </a:r>
            <a:endParaRPr lang="zh-CN" altLang="en-US" sz="1800" b="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l" eaLnBrk="1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是否支持 </a:t>
            </a:r>
            <a:r>
              <a:rPr lang="en-US" altLang="zh-CN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Wi-Fi6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CN" altLang="en-US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是</a:t>
            </a:r>
            <a:endParaRPr lang="en-US" altLang="zh-CN" sz="1800" b="0" dirty="0" smtClean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l" eaLnBrk="1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</a:pP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标准配置：</a:t>
            </a:r>
            <a:r>
              <a:rPr lang="zh-CN" altLang="en-US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路由主机、电源适配器</a:t>
            </a:r>
            <a:r>
              <a:rPr lang="zh-CN" altLang="en-US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、千兆网线</a:t>
            </a:r>
            <a:r>
              <a:rPr lang="zh-CN" altLang="en-US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、快速安装指南、路由参数记录标贴</a:t>
            </a:r>
          </a:p>
          <a:p>
            <a:pPr algn="l" eaLnBrk="1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外壳</a:t>
            </a: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材质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CN" altLang="en-US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工程塑料</a:t>
            </a:r>
            <a:endParaRPr lang="en-US" altLang="zh-CN" sz="1800" b="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l" eaLnBrk="1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配色</a:t>
            </a: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方案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CN" altLang="en-US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黑色</a:t>
            </a:r>
            <a:endParaRPr lang="en-US" altLang="zh-CN" sz="1800" b="0" dirty="0" smtClean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l" eaLnBrk="1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</a:pP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产品尺寸：</a:t>
            </a:r>
            <a:r>
              <a:rPr lang="en-US" altLang="zh-CN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175.5mm*175.5mm*38.5mm   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重量</a:t>
            </a:r>
            <a:r>
              <a:rPr lang="zh-CN" altLang="en-US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： </a:t>
            </a:r>
            <a:r>
              <a:rPr lang="en-US" altLang="zh-CN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405g </a:t>
            </a:r>
            <a:r>
              <a:rPr lang="zh-CN" altLang="en-US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（含电源）     </a:t>
            </a: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</a:pP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网络</a:t>
            </a: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支持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Wi-Fi+RJ45</a:t>
            </a:r>
            <a:endParaRPr lang="en-US" altLang="zh-CN" sz="1800" b="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</a:pP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应用</a:t>
            </a: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处理器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MTK   MT7621A   </a:t>
            </a:r>
            <a:r>
              <a:rPr lang="zh-CN" altLang="en-US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双核</a:t>
            </a:r>
            <a:r>
              <a:rPr lang="en-US" altLang="zh-CN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880MHz </a:t>
            </a:r>
            <a:r>
              <a:rPr lang="en-US" altLang="zh-CN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 4800DMIPS </a:t>
            </a:r>
            <a:endParaRPr lang="zh-CN" altLang="en-US" sz="1800" b="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</a:pP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操作系统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Linux </a:t>
            </a:r>
            <a:r>
              <a:rPr lang="en-US" altLang="zh-CN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     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内存：</a:t>
            </a:r>
            <a:r>
              <a:rPr lang="en-US" altLang="zh-CN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256Mbyte</a:t>
            </a:r>
          </a:p>
          <a:p>
            <a:pPr algn="l" eaLnBrk="1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</a:pP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最大支持用户数量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64</a:t>
            </a:r>
            <a:endParaRPr lang="en-US" altLang="zh-CN" sz="1800" b="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l" eaLnBrk="1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</a:pP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无线数据传输速率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1775Mbps </a:t>
            </a:r>
            <a:r>
              <a:rPr lang="en-US" altLang="zh-CN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		</a:t>
            </a: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电源功率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12W</a:t>
            </a:r>
            <a:endParaRPr lang="zh-CN" altLang="en-US" sz="1800" b="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l" eaLnBrk="1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</a:pP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网络协议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TCP/IP</a:t>
            </a:r>
            <a:r>
              <a:rPr lang="zh-CN" altLang="en-US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协议</a:t>
            </a:r>
          </a:p>
          <a:p>
            <a:pPr algn="l" eaLnBrk="1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</a:pP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传输标准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IEEE </a:t>
            </a:r>
            <a:r>
              <a:rPr lang="en-US" altLang="zh-CN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802.11a/b/g/n/ac/</a:t>
            </a:r>
            <a:r>
              <a:rPr lang="en-US" altLang="zh-CN" sz="1800" b="0" dirty="0" err="1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ax+IEEE</a:t>
            </a:r>
            <a:r>
              <a:rPr lang="en-US" altLang="zh-CN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802.3/3u/3ab</a:t>
            </a:r>
            <a:endParaRPr lang="en-US" altLang="zh-CN" sz="1800" b="0" dirty="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l" eaLnBrk="1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</a:pP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安全标准：</a:t>
            </a:r>
            <a:r>
              <a:rPr lang="zh-CN" altLang="en-US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支持 </a:t>
            </a:r>
            <a:r>
              <a:rPr lang="en-US" altLang="zh-CN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WPS/WEP</a:t>
            </a:r>
            <a:r>
              <a:rPr lang="zh-CN" altLang="en-US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en-US" altLang="zh-CN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WPA/WPA2-PSK, WPA3-SAE </a:t>
            </a:r>
            <a:r>
              <a:rPr lang="zh-CN" altLang="en-US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等安全加密</a:t>
            </a:r>
            <a:r>
              <a:rPr lang="zh-CN" altLang="en-US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标准</a:t>
            </a:r>
            <a:endParaRPr lang="en-US" altLang="zh-CN" sz="1800" b="0" dirty="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l" eaLnBrk="1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</a:pP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天线拆卸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CN" altLang="en-US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不可</a:t>
            </a:r>
            <a:r>
              <a:rPr lang="zh-CN" altLang="en-US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拆卸 </a:t>
            </a:r>
            <a:endParaRPr lang="zh-CN" altLang="en-US" sz="1800" b="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l" eaLnBrk="1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</a:pP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防火墙：</a:t>
            </a:r>
            <a:r>
              <a:rPr lang="zh-CN" altLang="en-US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支持</a:t>
            </a:r>
            <a:r>
              <a:rPr lang="en-US" altLang="zh-CN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1800" b="0" dirty="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altLang="zh-CN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无线</a:t>
            </a: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桥接： </a:t>
            </a:r>
            <a:r>
              <a:rPr lang="zh-CN" altLang="en-US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支持</a:t>
            </a:r>
            <a:endParaRPr lang="en-US" altLang="zh-CN" sz="1800" b="0" dirty="0" smtClean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l" eaLnBrk="1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</a:pP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网络管理</a:t>
            </a: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功能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CN" altLang="en-US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行为管理、上网黑白名单</a:t>
            </a:r>
            <a:endParaRPr lang="en-US" altLang="zh-CN" sz="1800" b="0" dirty="0" smtClean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l" eaLnBrk="1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</a:pP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网络</a:t>
            </a:r>
            <a:r>
              <a:rPr lang="zh-CN" altLang="en-US" sz="1800" b="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安全功能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CN" altLang="en-US" sz="1800" b="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无线接入控制、防火墙</a:t>
            </a:r>
          </a:p>
          <a:p>
            <a:pPr algn="l" eaLnBrk="1" latin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</a:pP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端口</a:t>
            </a:r>
            <a:r>
              <a:rPr lang="zh-CN" altLang="en-US" sz="1800" b="0" dirty="0" smtClean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个</a:t>
            </a:r>
            <a:r>
              <a:rPr lang="en-US" altLang="zh-CN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WAN/LAN</a:t>
            </a:r>
            <a:r>
              <a:rPr lang="zh-CN" altLang="en-US" sz="1800" b="0" dirty="0" smtClean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自适应端口</a:t>
            </a:r>
            <a:endParaRPr lang="en-US" altLang="zh-CN" sz="1800" b="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1B3ACB7-E894-1940-AD82-4F567DA433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9" y="1695979"/>
            <a:ext cx="4982222" cy="518023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z="2425" smtClean="0"/>
              <a:t>4</a:t>
            </a:fld>
            <a:endParaRPr lang="en-US" altLang="zh-CN" sz="2425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275" y="8931907"/>
            <a:ext cx="2425865" cy="63322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51610" y="3997080"/>
            <a:ext cx="4139565" cy="13244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6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目 </a:t>
            </a:r>
            <a:r>
              <a:rPr kumimoji="0" lang="zh-CN" altLang="en-US" sz="6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录</a:t>
            </a:r>
            <a:endParaRPr kumimoji="0" lang="zh-CN" altLang="en-US" sz="6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Helvetica Neue Medium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02270" y="3669010"/>
            <a:ext cx="6150148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1</a:t>
            </a:r>
            <a:r>
              <a:rPr kumimoji="0" lang="en-US" altLang="zh-CN" sz="3200" b="1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.</a:t>
            </a:r>
            <a:r>
              <a:rPr kumimoji="0" lang="zh-CN" altLang="en-US" sz="3200" b="1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 基本参数介绍</a:t>
            </a:r>
            <a:endParaRPr kumimoji="0" lang="zh-CN" altLang="en-US" sz="3200" b="1" i="0" u="none" strike="noStrike" cap="none" spc="0" normalizeH="0" baseline="0" dirty="0">
              <a:ln>
                <a:noFill/>
              </a:ln>
              <a:solidFill>
                <a:schemeClr val="bg2">
                  <a:lumMod val="90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Helvetica Neue Medium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02270" y="4579600"/>
            <a:ext cx="6337185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2</a:t>
            </a:r>
            <a:r>
              <a:rPr kumimoji="0" lang="en-US" altLang="zh-CN" sz="32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.</a:t>
            </a:r>
            <a:r>
              <a:rPr kumimoji="0" lang="zh-CN" altLang="en-US" sz="32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 销售卖点介绍</a:t>
            </a:r>
            <a:endParaRPr kumimoji="0" lang="zh-CN" altLang="en-US" sz="32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Helvetica Neue Medium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02270" y="5563235"/>
            <a:ext cx="7220585" cy="59372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3</a:t>
            </a:r>
            <a:r>
              <a:rPr kumimoji="0" lang="en-US" altLang="zh-CN" sz="3200" b="1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.</a:t>
            </a:r>
            <a:r>
              <a:rPr kumimoji="0" lang="zh-CN" altLang="en-US" sz="3200" b="1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 安装</a:t>
            </a: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/</a:t>
            </a:r>
            <a:r>
              <a:rPr kumimoji="0" lang="zh-CN" altLang="en-US" sz="32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配网</a:t>
            </a: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/</a:t>
            </a:r>
            <a:r>
              <a:rPr kumimoji="0" lang="zh-CN" altLang="en-US" sz="3200" b="1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使用介绍</a:t>
            </a:r>
            <a:endParaRPr kumimoji="0" lang="zh-CN" altLang="en-US" sz="3200" b="1" i="0" u="none" strike="noStrike" cap="none" spc="0" normalizeH="0" baseline="0" dirty="0">
              <a:ln>
                <a:noFill/>
              </a:ln>
              <a:solidFill>
                <a:schemeClr val="bg2">
                  <a:lumMod val="90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Helvetica Neue Medium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171370" y="5601790"/>
            <a:ext cx="7344991" cy="967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7680" indent="-48768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endParaRPr lang="en-US" altLang="zh-CN" sz="2845" dirty="0">
              <a:solidFill>
                <a:schemeClr val="bg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标题 1"/>
          <p:cNvSpPr>
            <a:spLocks noGrp="1"/>
          </p:cNvSpPr>
          <p:nvPr>
            <p:ph type="title" idx="4294967295"/>
          </p:nvPr>
        </p:nvSpPr>
        <p:spPr>
          <a:xfrm>
            <a:off x="710166" y="189230"/>
            <a:ext cx="794893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hangingPunct="0"/>
            <a:r>
              <a:rPr lang="zh-CN" altLang="en-US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产品销售卖点介绍</a:t>
            </a:r>
            <a:endParaRPr lang="zh-CN" altLang="en-US" sz="4000" b="1" dirty="0"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  <a:sym typeface="Helvetica Neue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0166" y="1827029"/>
            <a:ext cx="15714530" cy="656590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zh-CN" sz="4000" b="1" dirty="0" smtClean="0">
                <a:solidFill>
                  <a:schemeClr val="bg2">
                    <a:lumMod val="1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产品用户群定位：</a:t>
            </a:r>
            <a:endParaRPr lang="en-US" altLang="zh-CN" sz="4000" b="1" dirty="0" smtClean="0">
              <a:solidFill>
                <a:schemeClr val="bg2">
                  <a:lumMod val="1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4000" dirty="0" smtClean="0">
                <a:solidFill>
                  <a:schemeClr val="bg2">
                    <a:lumMod val="1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普通家庭用户</a:t>
            </a:r>
            <a:endParaRPr lang="en-US" altLang="zh-CN" sz="4000" dirty="0" smtClean="0">
              <a:solidFill>
                <a:schemeClr val="bg2">
                  <a:lumMod val="1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zh-CN" sz="4000" b="1" dirty="0" smtClean="0">
                <a:solidFill>
                  <a:schemeClr val="bg2">
                    <a:lumMod val="1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用户</a:t>
            </a:r>
            <a:r>
              <a:rPr lang="zh-CN" altLang="zh-CN" sz="4000" b="1" dirty="0">
                <a:solidFill>
                  <a:schemeClr val="bg2">
                    <a:lumMod val="1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群需求</a:t>
            </a:r>
            <a:r>
              <a:rPr lang="zh-CN" altLang="zh-CN" sz="4000" b="1" dirty="0" smtClean="0">
                <a:solidFill>
                  <a:schemeClr val="bg2">
                    <a:lumMod val="1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：</a:t>
            </a:r>
            <a:endParaRPr lang="en-US" altLang="zh-CN" sz="4000" b="1" dirty="0" smtClean="0">
              <a:solidFill>
                <a:schemeClr val="bg2">
                  <a:lumMod val="1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4000" dirty="0" smtClean="0">
                <a:solidFill>
                  <a:schemeClr val="bg2">
                    <a:lumMod val="1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通过设备提供有线</a:t>
            </a:r>
            <a:r>
              <a:rPr lang="zh-CN" altLang="en-US" sz="4000" dirty="0">
                <a:solidFill>
                  <a:schemeClr val="bg2">
                    <a:lumMod val="1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和无线</a:t>
            </a:r>
            <a:r>
              <a:rPr lang="zh-CN" altLang="en-US" sz="4000" dirty="0" smtClean="0">
                <a:solidFill>
                  <a:schemeClr val="bg2">
                    <a:lumMod val="1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网络，满足用户高网速、强覆盖、易管理的需求</a:t>
            </a:r>
            <a:endParaRPr lang="en-US" altLang="zh-CN" sz="4000" dirty="0" smtClean="0">
              <a:solidFill>
                <a:schemeClr val="bg2">
                  <a:lumMod val="1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4000" b="1" dirty="0" smtClean="0">
                <a:solidFill>
                  <a:schemeClr val="bg2">
                    <a:lumMod val="1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产品定位：</a:t>
            </a:r>
            <a:endParaRPr lang="en-US" altLang="zh-CN" sz="4000" b="1" dirty="0" smtClean="0">
              <a:solidFill>
                <a:schemeClr val="bg2">
                  <a:lumMod val="1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4000" smtClean="0">
                <a:solidFill>
                  <a:schemeClr val="bg2">
                    <a:lumMod val="1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高品质的</a:t>
            </a:r>
            <a:r>
              <a:rPr lang="en-US" altLang="zh-CN" sz="4000" dirty="0" smtClean="0">
                <a:solidFill>
                  <a:schemeClr val="bg2">
                    <a:lumMod val="1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Wi-Fi 6 Mesh</a:t>
            </a:r>
            <a:r>
              <a:rPr lang="zh-CN" altLang="en-US" sz="4000" dirty="0" smtClean="0">
                <a:solidFill>
                  <a:schemeClr val="bg2">
                    <a:lumMod val="1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产品</a:t>
            </a:r>
            <a:endParaRPr lang="zh-CN" altLang="en-US" dirty="0">
              <a:solidFill>
                <a:schemeClr val="bg2">
                  <a:lumMod val="1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171370" y="5601790"/>
            <a:ext cx="7344991" cy="967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7680" indent="-48768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endParaRPr lang="en-US" altLang="zh-CN" sz="2845" dirty="0">
              <a:solidFill>
                <a:schemeClr val="bg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标题 1"/>
          <p:cNvSpPr>
            <a:spLocks noGrp="1"/>
          </p:cNvSpPr>
          <p:nvPr>
            <p:ph type="title" idx="4294967295"/>
          </p:nvPr>
        </p:nvSpPr>
        <p:spPr>
          <a:xfrm>
            <a:off x="710166" y="189230"/>
            <a:ext cx="794893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hangingPunct="0"/>
            <a:r>
              <a:rPr lang="zh-CN" altLang="en-US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产品销售卖点介绍</a:t>
            </a:r>
            <a:endParaRPr lang="zh-CN" altLang="en-US" sz="4000" b="1" dirty="0"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  <a:sym typeface="Helvetica Neue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1956" y="1249972"/>
            <a:ext cx="15714530" cy="804322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342900" indent="-342900" algn="l" latinLnBrk="0" hangingPunct="0">
              <a:lnSpc>
                <a:spcPct val="15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n"/>
            </a:pPr>
            <a:r>
              <a:rPr lang="zh-CN" altLang="en-US" sz="3200" b="1" dirty="0" smtClean="0">
                <a:solidFill>
                  <a:schemeClr val="bg2">
                    <a:lumMod val="1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产品使用场景：</a:t>
            </a:r>
            <a:endParaRPr lang="en-US" altLang="zh-CN" sz="3200" b="1" dirty="0" smtClean="0">
              <a:solidFill>
                <a:schemeClr val="bg2">
                  <a:lumMod val="1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（</a:t>
            </a:r>
            <a:r>
              <a:rPr lang="en-US" altLang="zh-CN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1</a:t>
            </a:r>
            <a:r>
              <a:rPr lang="zh-CN" altLang="en-US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）单台使用</a:t>
            </a:r>
            <a:endParaRPr lang="en-US" altLang="zh-CN" dirty="0" smtClean="0"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endParaRPr lang="en-US" altLang="zh-CN" dirty="0"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endParaRPr lang="en-US" altLang="zh-CN" dirty="0" smtClean="0"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endParaRPr lang="en-US" altLang="zh-CN" dirty="0"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endParaRPr lang="en-US" altLang="zh-CN" dirty="0" smtClean="0"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endParaRPr lang="en-US" altLang="zh-CN" dirty="0" smtClean="0"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（</a:t>
            </a:r>
            <a:r>
              <a:rPr lang="en-US" altLang="zh-CN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2</a:t>
            </a:r>
            <a:r>
              <a:rPr lang="zh-CN" altLang="en-US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）</a:t>
            </a:r>
            <a:r>
              <a:rPr lang="zh-CN" altLang="en-US" dirty="0">
                <a:latin typeface="等线 Light" panose="02010600030101010101" pitchFamily="2" charset="-122"/>
                <a:ea typeface="等线 Light" panose="02010600030101010101" pitchFamily="2" charset="-122"/>
              </a:rPr>
              <a:t>多</a:t>
            </a:r>
            <a:r>
              <a:rPr lang="zh-CN" altLang="en-US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台</a:t>
            </a:r>
            <a:r>
              <a:rPr lang="en-US" altLang="zh-CN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Mesh</a:t>
            </a:r>
            <a:r>
              <a:rPr lang="zh-CN" altLang="en-US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组网使用（最多支持</a:t>
            </a:r>
            <a:r>
              <a:rPr lang="en-US" altLang="zh-CN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8</a:t>
            </a:r>
            <a:r>
              <a:rPr lang="zh-CN" altLang="en-US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台互联）</a:t>
            </a:r>
            <a:endParaRPr lang="en-US" altLang="zh-CN" dirty="0" smtClean="0"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endParaRPr lang="en-US" altLang="zh-CN" b="1" dirty="0">
              <a:solidFill>
                <a:schemeClr val="bg2">
                  <a:lumMod val="1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endParaRPr lang="en-US" altLang="zh-CN" b="1" dirty="0" smtClean="0">
              <a:solidFill>
                <a:schemeClr val="bg2">
                  <a:lumMod val="1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endParaRPr lang="en-US" altLang="zh-CN" b="1" dirty="0">
              <a:solidFill>
                <a:schemeClr val="bg2">
                  <a:lumMod val="1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endParaRPr lang="en-US" altLang="zh-CN" b="1" dirty="0" smtClean="0">
              <a:solidFill>
                <a:schemeClr val="bg2">
                  <a:lumMod val="1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endParaRPr lang="en-US" altLang="zh-CN" b="1" dirty="0">
              <a:solidFill>
                <a:schemeClr val="bg2">
                  <a:lumMod val="1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endParaRPr lang="zh-CN" altLang="en-US" b="1" dirty="0">
              <a:solidFill>
                <a:schemeClr val="bg2">
                  <a:lumMod val="1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126591" y="1313678"/>
            <a:ext cx="8752391" cy="3988907"/>
            <a:chOff x="4648738" y="1684468"/>
            <a:chExt cx="10164208" cy="6280148"/>
          </a:xfrm>
        </p:grpSpPr>
        <p:pic>
          <p:nvPicPr>
            <p:cNvPr id="5" name="Picture 10" descr="C:\Users\Administrator\Desktop\ppt\箭头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0015706">
              <a:off x="8572502" y="6150058"/>
              <a:ext cx="1108863" cy="1302474"/>
            </a:xfrm>
            <a:prstGeom prst="rect">
              <a:avLst/>
            </a:prstGeom>
            <a:noFill/>
          </p:spPr>
        </p:pic>
        <p:pic>
          <p:nvPicPr>
            <p:cNvPr id="7" name="Picture 10" descr="C:\Users\Administrator\Desktop\ppt\箭头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9116121">
              <a:off x="10032000" y="2271372"/>
              <a:ext cx="1108863" cy="1302474"/>
            </a:xfrm>
            <a:prstGeom prst="rect">
              <a:avLst/>
            </a:prstGeom>
            <a:noFill/>
          </p:spPr>
        </p:pic>
        <p:sp>
          <p:nvSpPr>
            <p:cNvPr id="8" name="电水壶"/>
            <p:cNvSpPr txBox="1"/>
            <p:nvPr/>
          </p:nvSpPr>
          <p:spPr>
            <a:xfrm>
              <a:off x="12284228" y="6295670"/>
              <a:ext cx="1490642" cy="1130650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50800" tIns="50800" rIns="50800" bIns="5080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>
                <a:defRPr>
                  <a:solidFill>
                    <a:schemeClr val="bg1">
                      <a:lumMod val="50000"/>
                    </a:schemeClr>
                  </a:solidFill>
                  <a:latin typeface="Segoe UI Emoji" panose="020B0502040204020203" pitchFamily="34" charset="0"/>
                  <a:ea typeface="Segoe UI Emoji" panose="020B0502040204020203" pitchFamily="34" charset="0"/>
                  <a:cs typeface="+mj-cs"/>
                </a:defRPr>
              </a:lvl1pPr>
            </a:lstStyle>
            <a:p>
              <a:r>
                <a:rPr lang="zh-CN" altLang="en-US" sz="2000" dirty="0" smtClean="0"/>
                <a:t>有线电脑</a:t>
              </a:r>
              <a:endParaRPr sz="2000" dirty="0"/>
            </a:p>
          </p:txBody>
        </p:sp>
        <p:sp>
          <p:nvSpPr>
            <p:cNvPr id="9" name="摄像头"/>
            <p:cNvSpPr txBox="1"/>
            <p:nvPr/>
          </p:nvSpPr>
          <p:spPr>
            <a:xfrm>
              <a:off x="7576186" y="7318530"/>
              <a:ext cx="1764394" cy="646086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50800" tIns="50800" rIns="50800" bIns="5080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>
                <a:defRPr>
                  <a:solidFill>
                    <a:schemeClr val="bg1">
                      <a:lumMod val="50000"/>
                    </a:schemeClr>
                  </a:solidFill>
                  <a:latin typeface="Segoe UI Emoji" panose="020B0502040204020203" pitchFamily="34" charset="0"/>
                  <a:ea typeface="Segoe UI Emoji" panose="020B0502040204020203" pitchFamily="34" charset="0"/>
                  <a:cs typeface="+mj-cs"/>
                </a:defRPr>
              </a:lvl1pPr>
            </a:lstStyle>
            <a:p>
              <a:r>
                <a:rPr sz="2000" dirty="0" err="1" smtClean="0"/>
                <a:t>摄像头</a:t>
              </a:r>
              <a:r>
                <a:rPr lang="en-US" sz="2000" dirty="0" err="1" smtClean="0"/>
                <a:t>IPC</a:t>
              </a:r>
              <a:endParaRPr sz="2000" dirty="0"/>
            </a:p>
          </p:txBody>
        </p:sp>
        <p:sp>
          <p:nvSpPr>
            <p:cNvPr id="10" name="电茶壶"/>
            <p:cNvSpPr txBox="1"/>
            <p:nvPr/>
          </p:nvSpPr>
          <p:spPr>
            <a:xfrm>
              <a:off x="8191259" y="1900501"/>
              <a:ext cx="935674" cy="64608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50800" tIns="50800" rIns="50800" bIns="5080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>
                <a:defRPr>
                  <a:solidFill>
                    <a:schemeClr val="bg1">
                      <a:lumMod val="50000"/>
                    </a:schemeClr>
                  </a:solidFill>
                  <a:latin typeface="Segoe UI Emoji" panose="020B0502040204020203" pitchFamily="34" charset="0"/>
                  <a:ea typeface="Segoe UI Emoji" panose="020B0502040204020203" pitchFamily="34" charset="0"/>
                  <a:cs typeface="+mj-cs"/>
                </a:defRPr>
              </a:lvl1pPr>
            </a:lstStyle>
            <a:p>
              <a:r>
                <a:rPr lang="zh-CN" altLang="en-US" sz="2000" dirty="0"/>
                <a:t>手机</a:t>
              </a:r>
              <a:endParaRPr sz="2000" dirty="0"/>
            </a:p>
          </p:txBody>
        </p:sp>
        <p:pic>
          <p:nvPicPr>
            <p:cNvPr id="11" name="Picture 10" descr="C:\Users\Administrator\Desktop\ppt\箭头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4872439">
              <a:off x="6895088" y="3104388"/>
              <a:ext cx="1200150" cy="1409700"/>
            </a:xfrm>
            <a:prstGeom prst="rect">
              <a:avLst/>
            </a:prstGeom>
            <a:noFill/>
          </p:spPr>
        </p:pic>
        <p:pic>
          <p:nvPicPr>
            <p:cNvPr id="12" name="Picture 10" descr="C:\Users\Administrator\Desktop\ppt\箭头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6727561" flipH="1">
              <a:off x="11303877" y="2529016"/>
              <a:ext cx="1496602" cy="1757913"/>
            </a:xfrm>
            <a:prstGeom prst="rect">
              <a:avLst/>
            </a:prstGeom>
            <a:noFill/>
          </p:spPr>
        </p:pic>
        <p:pic>
          <p:nvPicPr>
            <p:cNvPr id="14" name="Picture 10" descr="C:\Users\Administrator\Desktop\ppt\箭头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656720">
              <a:off x="6554973" y="4959509"/>
              <a:ext cx="1394366" cy="1637827"/>
            </a:xfrm>
            <a:prstGeom prst="rect">
              <a:avLst/>
            </a:prstGeom>
            <a:noFill/>
          </p:spPr>
        </p:pic>
        <p:pic>
          <p:nvPicPr>
            <p:cNvPr id="15" name="Picture 10" descr="C:\Users\Administrator\Desktop\ppt\箭头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8943280" flipH="1">
              <a:off x="12006888" y="3970444"/>
              <a:ext cx="1470324" cy="1727047"/>
            </a:xfrm>
            <a:prstGeom prst="rect">
              <a:avLst/>
            </a:prstGeom>
            <a:noFill/>
          </p:spPr>
        </p:pic>
        <p:pic>
          <p:nvPicPr>
            <p:cNvPr id="16" name="Picture 10" descr="C:\Users\Administrator\Desktop\ppt\箭头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4872439" flipH="1" flipV="1">
              <a:off x="11413915" y="5301285"/>
              <a:ext cx="1396606" cy="1640458"/>
            </a:xfrm>
            <a:prstGeom prst="rect">
              <a:avLst/>
            </a:prstGeom>
            <a:noFill/>
          </p:spPr>
        </p:pic>
        <p:pic>
          <p:nvPicPr>
            <p:cNvPr id="17" name="Picture 10" descr="C:\Users\Administrator\Desktop\ppt\箭头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7024970">
              <a:off x="8450884" y="2297912"/>
              <a:ext cx="1169295" cy="1373457"/>
            </a:xfrm>
            <a:prstGeom prst="rect">
              <a:avLst/>
            </a:prstGeom>
            <a:noFill/>
          </p:spPr>
        </p:pic>
        <p:sp>
          <p:nvSpPr>
            <p:cNvPr id="18" name="电茶壶"/>
            <p:cNvSpPr txBox="1"/>
            <p:nvPr/>
          </p:nvSpPr>
          <p:spPr>
            <a:xfrm>
              <a:off x="12571031" y="2252500"/>
              <a:ext cx="1421809" cy="1130650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50800" tIns="50800" rIns="50800" bIns="5080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>
                <a:defRPr>
                  <a:solidFill>
                    <a:schemeClr val="bg1">
                      <a:lumMod val="50000"/>
                    </a:schemeClr>
                  </a:solidFill>
                  <a:latin typeface="Segoe UI Emoji" panose="020B0502040204020203" pitchFamily="34" charset="0"/>
                  <a:ea typeface="Segoe UI Emoji" panose="020B0502040204020203" pitchFamily="34" charset="0"/>
                  <a:cs typeface="+mj-cs"/>
                </a:defRPr>
              </a:lvl1pPr>
            </a:lstStyle>
            <a:p>
              <a:r>
                <a:rPr lang="zh-CN" altLang="en-US" sz="2000" dirty="0" smtClean="0"/>
                <a:t>平板</a:t>
              </a:r>
              <a:r>
                <a:rPr lang="en-US" altLang="zh-CN" sz="2000" dirty="0" smtClean="0"/>
                <a:t>PAD</a:t>
              </a:r>
              <a:endParaRPr sz="2000" dirty="0"/>
            </a:p>
          </p:txBody>
        </p:sp>
        <p:sp>
          <p:nvSpPr>
            <p:cNvPr id="19" name="摄像头"/>
            <p:cNvSpPr txBox="1"/>
            <p:nvPr/>
          </p:nvSpPr>
          <p:spPr>
            <a:xfrm>
              <a:off x="4648738" y="5320541"/>
              <a:ext cx="1964479" cy="646086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50800" tIns="50800" rIns="50800" bIns="5080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>
                <a:defRPr>
                  <a:solidFill>
                    <a:schemeClr val="bg1">
                      <a:lumMod val="50000"/>
                    </a:schemeClr>
                  </a:solidFill>
                  <a:latin typeface="Segoe UI Emoji" panose="020B0502040204020203" pitchFamily="34" charset="0"/>
                  <a:ea typeface="Segoe UI Emoji" panose="020B0502040204020203" pitchFamily="34" charset="0"/>
                  <a:cs typeface="+mj-cs"/>
                </a:defRPr>
              </a:lvl1pPr>
            </a:lstStyle>
            <a:p>
              <a:r>
                <a:rPr lang="zh-CN" altLang="en-US" sz="2000" dirty="0" smtClean="0"/>
                <a:t>无线笔记本</a:t>
              </a:r>
              <a:endParaRPr sz="2000" dirty="0"/>
            </a:p>
          </p:txBody>
        </p:sp>
        <p:sp>
          <p:nvSpPr>
            <p:cNvPr id="20" name="电茶壶"/>
            <p:cNvSpPr txBox="1"/>
            <p:nvPr/>
          </p:nvSpPr>
          <p:spPr>
            <a:xfrm>
              <a:off x="10291975" y="1684468"/>
              <a:ext cx="1821244" cy="1130650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50800" tIns="50800" rIns="50800" bIns="5080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>
                <a:defRPr>
                  <a:solidFill>
                    <a:schemeClr val="bg1">
                      <a:lumMod val="50000"/>
                    </a:schemeClr>
                  </a:solidFill>
                  <a:latin typeface="Segoe UI Emoji" panose="020B0502040204020203" pitchFamily="34" charset="0"/>
                  <a:ea typeface="Segoe UI Emoji" panose="020B0502040204020203" pitchFamily="34" charset="0"/>
                  <a:cs typeface="+mj-cs"/>
                </a:defRPr>
              </a:lvl1pPr>
            </a:lstStyle>
            <a:p>
              <a:r>
                <a:rPr lang="zh-CN" altLang="en-US" sz="2000" dirty="0" smtClean="0"/>
                <a:t>智能电视机</a:t>
              </a:r>
              <a:endParaRPr sz="2000" dirty="0"/>
            </a:p>
          </p:txBody>
        </p:sp>
        <p:sp>
          <p:nvSpPr>
            <p:cNvPr id="21" name="电茶壶"/>
            <p:cNvSpPr txBox="1"/>
            <p:nvPr/>
          </p:nvSpPr>
          <p:spPr>
            <a:xfrm>
              <a:off x="13391137" y="4268643"/>
              <a:ext cx="1421809" cy="1130650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50800" tIns="50800" rIns="50800" bIns="5080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>
                <a:defRPr>
                  <a:solidFill>
                    <a:schemeClr val="bg1">
                      <a:lumMod val="50000"/>
                    </a:schemeClr>
                  </a:solidFill>
                  <a:latin typeface="Segoe UI Emoji" panose="020B0502040204020203" pitchFamily="34" charset="0"/>
                  <a:ea typeface="Segoe UI Emoji" panose="020B0502040204020203" pitchFamily="34" charset="0"/>
                  <a:cs typeface="+mj-cs"/>
                </a:defRPr>
              </a:lvl1pPr>
            </a:lstStyle>
            <a:p>
              <a:r>
                <a:rPr lang="zh-CN" altLang="en-US" sz="2000" dirty="0" smtClean="0"/>
                <a:t>无线音箱</a:t>
              </a:r>
              <a:endParaRPr sz="2000" dirty="0"/>
            </a:p>
          </p:txBody>
        </p:sp>
        <p:sp>
          <p:nvSpPr>
            <p:cNvPr id="22" name="摄像头"/>
            <p:cNvSpPr txBox="1"/>
            <p:nvPr/>
          </p:nvSpPr>
          <p:spPr>
            <a:xfrm>
              <a:off x="4930443" y="3139479"/>
              <a:ext cx="2328273" cy="646086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50800" tIns="50800" rIns="50800" bIns="5080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>
                <a:defRPr>
                  <a:solidFill>
                    <a:schemeClr val="bg1">
                      <a:lumMod val="50000"/>
                    </a:schemeClr>
                  </a:solidFill>
                  <a:latin typeface="Segoe UI Emoji" panose="020B0502040204020203" pitchFamily="34" charset="0"/>
                  <a:ea typeface="Segoe UI Emoji" panose="020B0502040204020203" pitchFamily="34" charset="0"/>
                  <a:cs typeface="+mj-cs"/>
                </a:defRPr>
              </a:lvl1pPr>
            </a:lstStyle>
            <a:p>
              <a:r>
                <a:rPr lang="zh-CN" altLang="en-US" sz="2000" dirty="0" smtClean="0"/>
                <a:t>无线智能插座</a:t>
              </a:r>
              <a:endParaRPr sz="2000" dirty="0"/>
            </a:p>
          </p:txBody>
        </p:sp>
      </p:grpSp>
      <p:pic>
        <p:nvPicPr>
          <p:cNvPr id="26" name="图片 25">
            <a:extLst>
              <a:ext uri="{FF2B5EF4-FFF2-40B4-BE49-F238E27FC236}">
                <a16:creationId xmlns:a16="http://schemas.microsoft.com/office/drawing/2014/main" id="{31B3ACB7-E894-1940-AD82-4F567DA433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808" y="2354945"/>
            <a:ext cx="1679510" cy="174625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400186" y="5962139"/>
            <a:ext cx="10062624" cy="3031856"/>
            <a:chOff x="3400186" y="5962139"/>
            <a:chExt cx="10062624" cy="3031856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00186" y="5962139"/>
              <a:ext cx="10062624" cy="3031856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31B3ACB7-E894-1940-AD82-4F567DA43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1" y="6489373"/>
              <a:ext cx="706316" cy="734387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31B3ACB7-E894-1940-AD82-4F567DA43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3414" y="7033827"/>
              <a:ext cx="706316" cy="734387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31B3ACB7-E894-1940-AD82-4F567DA43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0435" y="7672215"/>
              <a:ext cx="706316" cy="734387"/>
            </a:xfrm>
            <a:prstGeom prst="rect">
              <a:avLst/>
            </a:prstGeom>
          </p:spPr>
        </p:pic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31B3ACB7-E894-1940-AD82-4F567DA43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9614" y="6504141"/>
              <a:ext cx="706316" cy="734387"/>
            </a:xfrm>
            <a:prstGeom prst="rect">
              <a:avLst/>
            </a:prstGeom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31B3ACB7-E894-1940-AD82-4F567DA43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9897" y="7048595"/>
              <a:ext cx="706316" cy="734387"/>
            </a:xfrm>
            <a:prstGeom prst="rect">
              <a:avLst/>
            </a:prstGeom>
          </p:spPr>
        </p:pic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31B3ACB7-E894-1940-AD82-4F567DA43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6918" y="7686983"/>
              <a:ext cx="706316" cy="734387"/>
            </a:xfrm>
            <a:prstGeom prst="rect">
              <a:avLst/>
            </a:prstGeom>
          </p:spPr>
        </p:pic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31B3ACB7-E894-1940-AD82-4F567DA43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6630" y="6504141"/>
              <a:ext cx="706316" cy="734387"/>
            </a:xfrm>
            <a:prstGeom prst="rect">
              <a:avLst/>
            </a:prstGeom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31B3ACB7-E894-1940-AD82-4F567DA43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56913" y="7048595"/>
              <a:ext cx="706316" cy="734387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31B3ACB7-E894-1940-AD82-4F567DA43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23934" y="7686983"/>
              <a:ext cx="706316" cy="734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54124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171370" y="5601790"/>
            <a:ext cx="7344991" cy="967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7680" indent="-48768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endParaRPr lang="en-US" altLang="zh-CN" sz="2845" dirty="0">
              <a:solidFill>
                <a:schemeClr val="bg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标题 1"/>
          <p:cNvSpPr>
            <a:spLocks noGrp="1"/>
          </p:cNvSpPr>
          <p:nvPr>
            <p:ph type="title" idx="4294967295"/>
          </p:nvPr>
        </p:nvSpPr>
        <p:spPr>
          <a:xfrm>
            <a:off x="710166" y="189230"/>
            <a:ext cx="794893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hangingPunct="0"/>
            <a:r>
              <a:rPr lang="zh-CN" altLang="en-US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产品销售卖点介绍</a:t>
            </a:r>
            <a:endParaRPr lang="zh-CN" altLang="en-US" sz="4000" b="1" dirty="0"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  <a:sym typeface="Helvetica Neue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0166" y="1387434"/>
            <a:ext cx="15714530" cy="753231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4000" b="1" dirty="0" smtClean="0">
                <a:solidFill>
                  <a:schemeClr val="bg2">
                    <a:lumMod val="1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销售卖点：</a:t>
            </a:r>
            <a:endParaRPr lang="en-US" altLang="zh-CN" sz="4000" b="1" dirty="0" smtClean="0">
              <a:solidFill>
                <a:schemeClr val="bg2">
                  <a:lumMod val="1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多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频多链路聚合</a:t>
            </a:r>
            <a:r>
              <a:rPr lang="en-US" altLang="zh-CN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Backhaul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技术，覆盖更佳、网络更稳定</a:t>
            </a: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；</a:t>
            </a:r>
            <a:endParaRPr lang="en-US" altLang="zh-CN" sz="2800" dirty="0" smtClean="0"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支持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易展一键配对，有线、无线或者混合互联均可</a:t>
            </a: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；</a:t>
            </a:r>
            <a:endParaRPr lang="en-US" altLang="zh-CN" sz="2800" dirty="0" smtClean="0"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采用</a:t>
            </a:r>
            <a:r>
              <a:rPr lang="en-US" altLang="zh-CN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Long OFDM symbol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发送机制，有效降低丢包率，增强</a:t>
            </a:r>
            <a:r>
              <a:rPr lang="en-US" altLang="zh-CN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Wi-Fi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覆盖</a:t>
            </a: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；</a:t>
            </a:r>
            <a:endParaRPr lang="en-US" altLang="zh-CN" sz="2800" dirty="0" smtClean="0"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全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千兆有线端口，无需区分</a:t>
            </a:r>
            <a:r>
              <a:rPr lang="en-US" altLang="zh-CN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WAN/LAN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，支持网口盲插；</a:t>
            </a:r>
          </a:p>
          <a:p>
            <a:pPr marL="457200" indent="-45720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支持</a:t>
            </a:r>
            <a:r>
              <a:rPr lang="en-US" altLang="zh-CN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MU-MIMO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技术，多台手机、电脑、</a:t>
            </a:r>
            <a:r>
              <a:rPr lang="en-US" altLang="zh-CN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PAD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上网不排队</a:t>
            </a: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；</a:t>
            </a:r>
            <a:endParaRPr lang="en-US" altLang="zh-CN" sz="2800" dirty="0" smtClean="0"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marL="457200" indent="-45720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OFDMA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技术加持，多人同时游戏激战，降低延时</a:t>
            </a: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；</a:t>
            </a:r>
            <a:endParaRPr lang="zh-CN" altLang="en-US" sz="2800" dirty="0"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marL="457200" indent="-45720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支持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显性</a:t>
            </a:r>
            <a:r>
              <a:rPr lang="en-US" altLang="zh-CN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+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隐形</a:t>
            </a:r>
            <a:r>
              <a:rPr lang="en-US" altLang="zh-CN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Beam-forming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技术，定向增强信号，远距离覆盖更强；</a:t>
            </a:r>
          </a:p>
          <a:p>
            <a:pPr marL="457200" indent="-45720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支持</a:t>
            </a:r>
            <a:r>
              <a:rPr lang="en-US" altLang="zh-CN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TWT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技术，为设备省电、延长电池寿命</a:t>
            </a: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；</a:t>
            </a:r>
            <a:endParaRPr lang="en-US" altLang="zh-CN" sz="2800" dirty="0" smtClean="0"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marL="457200" indent="-45720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采用</a:t>
            </a:r>
            <a:r>
              <a:rPr lang="en-US" altLang="zh-CN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BSS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着色机制，减少同频干扰、提升通信效率；</a:t>
            </a:r>
          </a:p>
          <a:p>
            <a:pPr marL="457200" indent="-45720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支持</a:t>
            </a:r>
            <a:r>
              <a:rPr lang="en-US" altLang="zh-CN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IPv6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技术、</a:t>
            </a:r>
            <a:r>
              <a:rPr lang="en-US" altLang="zh-CN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WPA3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无线加密协议</a:t>
            </a: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；</a:t>
            </a:r>
            <a:endParaRPr lang="en-US" altLang="zh-CN" sz="2800" dirty="0" smtClean="0"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marL="457200" indent="-45720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支持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小翼管家</a:t>
            </a:r>
            <a:r>
              <a:rPr lang="en-US" altLang="zh-CN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APP</a:t>
            </a:r>
            <a:r>
              <a:rPr lang="zh-CN" altLang="en-US" sz="2800" dirty="0">
                <a:latin typeface="等线 Light" panose="02010600030101010101" pitchFamily="2" charset="-122"/>
                <a:ea typeface="等线 Light" panose="02010600030101010101" pitchFamily="2" charset="-122"/>
              </a:rPr>
              <a:t>管理</a:t>
            </a:r>
            <a:r>
              <a:rPr lang="zh-CN" altLang="en-US" sz="2800" dirty="0" smtClean="0">
                <a:latin typeface="等线 Light" panose="02010600030101010101" pitchFamily="2" charset="-122"/>
                <a:ea typeface="等线 Light" panose="02010600030101010101" pitchFamily="2" charset="-122"/>
              </a:rPr>
              <a:t>。</a:t>
            </a:r>
            <a:endParaRPr lang="zh-CN" altLang="en-US" sz="2800" dirty="0"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65641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z="2425" smtClean="0"/>
              <a:t>8</a:t>
            </a:fld>
            <a:endParaRPr lang="en-US" altLang="zh-CN" sz="2425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275" y="8931907"/>
            <a:ext cx="2425865" cy="63322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51610" y="3997080"/>
            <a:ext cx="4139565" cy="13244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6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目 </a:t>
            </a:r>
            <a:r>
              <a:rPr kumimoji="0" lang="zh-CN" altLang="en-US" sz="6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录</a:t>
            </a:r>
            <a:endParaRPr kumimoji="0" lang="zh-CN" altLang="en-US" sz="6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Helvetica Neue Medium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02270" y="3669010"/>
            <a:ext cx="5734512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1</a:t>
            </a:r>
            <a:r>
              <a:rPr kumimoji="0" lang="en-US" altLang="zh-CN" sz="3200" b="1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.</a:t>
            </a:r>
            <a:r>
              <a:rPr kumimoji="0" lang="zh-CN" altLang="en-US" sz="3200" b="1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 基本参数介绍</a:t>
            </a:r>
            <a:endParaRPr kumimoji="0" lang="zh-CN" altLang="en-US" sz="3200" b="1" i="0" u="none" strike="noStrike" cap="none" spc="0" normalizeH="0" baseline="0" dirty="0">
              <a:ln>
                <a:noFill/>
              </a:ln>
              <a:solidFill>
                <a:schemeClr val="bg2">
                  <a:lumMod val="90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Helvetica Neue Medium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02270" y="4579600"/>
            <a:ext cx="6087803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2</a:t>
            </a:r>
            <a:r>
              <a:rPr kumimoji="0" lang="en-US" altLang="zh-CN" sz="3200" b="1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.</a:t>
            </a:r>
            <a:r>
              <a:rPr kumimoji="0" lang="zh-CN" altLang="en-US" sz="3200" b="1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 销售卖点介绍</a:t>
            </a:r>
            <a:endParaRPr kumimoji="0" lang="zh-CN" altLang="en-US" sz="3200" b="1" i="0" u="none" strike="noStrike" cap="none" spc="0" normalizeH="0" baseline="0" dirty="0">
              <a:ln>
                <a:noFill/>
              </a:ln>
              <a:solidFill>
                <a:schemeClr val="bg2">
                  <a:lumMod val="90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Helvetica Neue Medium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02270" y="5563235"/>
            <a:ext cx="7220585" cy="59372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3</a:t>
            </a:r>
            <a:r>
              <a:rPr kumimoji="0" lang="en-US" altLang="zh-CN" sz="32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.</a:t>
            </a:r>
            <a:r>
              <a:rPr kumimoji="0" lang="zh-CN" altLang="en-US" sz="32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 安装</a:t>
            </a: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/</a:t>
            </a:r>
            <a:r>
              <a:rPr kumimoji="0" lang="zh-CN" altLang="en-US" sz="32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配网</a:t>
            </a: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/</a:t>
            </a:r>
            <a:r>
              <a:rPr kumimoji="0" lang="zh-CN" altLang="en-US" sz="32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 Neue Medium"/>
              </a:rPr>
              <a:t>使用介绍</a:t>
            </a:r>
            <a:endParaRPr kumimoji="0" lang="zh-CN" altLang="en-US" sz="32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Helvetica Neue Medium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>
            <a:spLocks noGrp="1"/>
          </p:cNvSpPr>
          <p:nvPr>
            <p:ph type="title" idx="4294967295"/>
          </p:nvPr>
        </p:nvSpPr>
        <p:spPr>
          <a:xfrm>
            <a:off x="602673" y="292331"/>
            <a:ext cx="794893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hangingPunct="0"/>
            <a:r>
              <a:rPr lang="zh-CN" altLang="en-US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单只设备配</a:t>
            </a:r>
            <a:r>
              <a:rPr lang="zh-CN" altLang="en-US" sz="4000" b="1" dirty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网流程介绍</a:t>
            </a:r>
            <a:endParaRPr lang="en-US" altLang="zh-CN" sz="4000" b="1" dirty="0"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  <a:sym typeface="Helvetica Neue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43708" y="2446888"/>
            <a:ext cx="463601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3200" dirty="0" smtClean="0">
                <a:solidFill>
                  <a:srgbClr val="333333"/>
                </a:solidFill>
                <a:latin typeface="SourceHanSansCN-Normal"/>
              </a:rPr>
              <a:t>1</a:t>
            </a:r>
            <a:r>
              <a:rPr lang="zh-CN" altLang="en-US" sz="3200" dirty="0" smtClean="0">
                <a:solidFill>
                  <a:srgbClr val="333333"/>
                </a:solidFill>
                <a:latin typeface="SourceHanSansCN-Normal"/>
              </a:rPr>
              <a:t>、请准备一台终端设备，如手机、</a:t>
            </a:r>
            <a:r>
              <a:rPr lang="en-US" altLang="zh-CN" sz="3200" dirty="0" smtClean="0">
                <a:solidFill>
                  <a:srgbClr val="333333"/>
                </a:solidFill>
                <a:latin typeface="SourceHanSansCN-Normal"/>
              </a:rPr>
              <a:t>Pad</a:t>
            </a:r>
            <a:r>
              <a:rPr lang="zh-CN" altLang="en-US" sz="3200" dirty="0" smtClean="0">
                <a:solidFill>
                  <a:srgbClr val="333333"/>
                </a:solidFill>
                <a:latin typeface="SourceHanSansCN-Normal"/>
              </a:rPr>
              <a:t>、笔记本或者台式电脑等。</a:t>
            </a:r>
            <a:endParaRPr lang="en-US" altLang="zh-CN" sz="3200" dirty="0" smtClean="0">
              <a:solidFill>
                <a:srgbClr val="333333"/>
              </a:solidFill>
              <a:latin typeface="SourceHanSansCN-Normal"/>
            </a:endParaRPr>
          </a:p>
          <a:p>
            <a:pPr algn="l"/>
            <a:endParaRPr lang="en-US" altLang="zh-CN" sz="3200" dirty="0">
              <a:solidFill>
                <a:srgbClr val="333333"/>
              </a:solidFill>
              <a:latin typeface="SourceHanSansCN-Normal"/>
            </a:endParaRPr>
          </a:p>
          <a:p>
            <a:pPr algn="l"/>
            <a:r>
              <a:rPr lang="en-US" altLang="zh-CN" sz="3200" dirty="0" smtClean="0">
                <a:solidFill>
                  <a:srgbClr val="333333"/>
                </a:solidFill>
                <a:latin typeface="SourceHanSansCN-Normal"/>
              </a:rPr>
              <a:t>2</a:t>
            </a:r>
            <a:r>
              <a:rPr lang="zh-CN" altLang="en-US" sz="3200" dirty="0" smtClean="0">
                <a:solidFill>
                  <a:srgbClr val="333333"/>
                </a:solidFill>
                <a:latin typeface="SourceHanSansCN-Normal"/>
              </a:rPr>
              <a:t>、请</a:t>
            </a:r>
            <a:r>
              <a:rPr lang="zh-CN" altLang="en-US" sz="3200" dirty="0">
                <a:solidFill>
                  <a:srgbClr val="333333"/>
                </a:solidFill>
                <a:latin typeface="SourceHanSansCN-Normal"/>
              </a:rPr>
              <a:t>如图连接路由器。路由器接通电源后，系统指示灯绿色常亮，等待一段时间后，指示灯闪烁两次，系统启动成功</a:t>
            </a:r>
            <a:r>
              <a:rPr lang="zh-CN" altLang="en-US" sz="3200" dirty="0" smtClean="0">
                <a:solidFill>
                  <a:srgbClr val="333333"/>
                </a:solidFill>
                <a:latin typeface="SourceHanSansCN-Normal"/>
              </a:rPr>
              <a:t>，指示灯</a:t>
            </a:r>
            <a:r>
              <a:rPr lang="zh-CN" altLang="en-US" sz="3200" dirty="0">
                <a:solidFill>
                  <a:srgbClr val="333333"/>
                </a:solidFill>
                <a:latin typeface="SourceHanSansCN-Normal"/>
              </a:rPr>
              <a:t>变为红色常亮。</a:t>
            </a:r>
            <a:endParaRPr lang="zh-CN" altLang="en-US" sz="32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9199" y="2446888"/>
            <a:ext cx="11844260" cy="597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4180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>
            <a:spLocks noGrp="1"/>
          </p:cNvSpPr>
          <p:nvPr>
            <p:ph type="title" idx="4294967295"/>
          </p:nvPr>
        </p:nvSpPr>
        <p:spPr>
          <a:xfrm>
            <a:off x="602673" y="292331"/>
            <a:ext cx="794893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hangingPunct="0"/>
            <a:r>
              <a:rPr lang="zh-CN" altLang="en-US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单只设备配</a:t>
            </a:r>
            <a:r>
              <a:rPr lang="zh-CN" altLang="en-US" sz="4000" b="1" dirty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网流程介绍</a:t>
            </a:r>
            <a:endParaRPr lang="en-US" altLang="zh-CN" sz="4000" b="1" dirty="0"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  <a:sym typeface="Helvetica Neue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2672" y="2044931"/>
            <a:ext cx="741356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dirty="0" smtClean="0"/>
              <a:t>3</a:t>
            </a:r>
            <a:r>
              <a:rPr lang="zh-CN" altLang="en-US" sz="3200" dirty="0" smtClean="0"/>
              <a:t>、通过</a:t>
            </a:r>
            <a:r>
              <a:rPr lang="zh-CN" altLang="en-US" sz="3200" dirty="0"/>
              <a:t>手机等无线终端连接到路由器（默认无线名称和</a:t>
            </a:r>
            <a:r>
              <a:rPr lang="zh-CN" altLang="en-US" sz="3200" dirty="0" smtClean="0"/>
              <a:t>密码见</a:t>
            </a:r>
            <a:r>
              <a:rPr lang="zh-CN" altLang="en-US" sz="3200" dirty="0"/>
              <a:t>产品底部规格标贴），请直接跳至</a:t>
            </a:r>
            <a:r>
              <a:rPr lang="zh-CN" altLang="en-US" sz="3200" dirty="0" smtClean="0"/>
              <a:t>步骤</a:t>
            </a:r>
            <a:r>
              <a:rPr lang="en-US" altLang="zh-CN" sz="3200" dirty="0" smtClean="0"/>
              <a:t>5</a:t>
            </a:r>
            <a:r>
              <a:rPr lang="zh-CN" altLang="en-US" sz="3200" dirty="0" smtClean="0"/>
              <a:t>；</a:t>
            </a:r>
            <a:r>
              <a:rPr lang="zh-CN" altLang="en-US" sz="3200" dirty="0"/>
              <a:t>或使用电脑</a:t>
            </a:r>
            <a:r>
              <a:rPr lang="zh-CN" altLang="en-US" sz="3200" dirty="0" smtClean="0"/>
              <a:t>通过</a:t>
            </a:r>
            <a:r>
              <a:rPr lang="zh-CN" altLang="en-US" sz="3200" dirty="0"/>
              <a:t>网线连接至路由器任意一个</a:t>
            </a:r>
            <a:r>
              <a:rPr lang="en-US" altLang="zh-CN" sz="3200" dirty="0"/>
              <a:t>LAN</a:t>
            </a:r>
            <a:r>
              <a:rPr lang="zh-CN" altLang="en-US" sz="3200" dirty="0"/>
              <a:t>口，然后进行</a:t>
            </a:r>
            <a:r>
              <a:rPr lang="zh-CN" altLang="en-US" sz="3200" dirty="0" smtClean="0"/>
              <a:t>步骤</a:t>
            </a:r>
            <a:r>
              <a:rPr lang="en-US" altLang="zh-CN" sz="3200" dirty="0" smtClean="0"/>
              <a:t>4</a:t>
            </a:r>
            <a:r>
              <a:rPr lang="zh-CN" altLang="en-US" sz="3200" dirty="0" smtClean="0"/>
              <a:t>；</a:t>
            </a:r>
            <a:endParaRPr lang="en-US" altLang="zh-CN" sz="3200" dirty="0" smtClean="0"/>
          </a:p>
          <a:p>
            <a:pPr algn="l"/>
            <a:endParaRPr lang="zh-CN" altLang="en-US" sz="3200" dirty="0"/>
          </a:p>
          <a:p>
            <a:pPr algn="l"/>
            <a:r>
              <a:rPr lang="en-US" altLang="zh-CN" sz="3200" dirty="0" smtClean="0"/>
              <a:t>4</a:t>
            </a:r>
            <a:r>
              <a:rPr lang="zh-CN" altLang="en-US" sz="3200" dirty="0" smtClean="0"/>
              <a:t>、设置</a:t>
            </a:r>
            <a:r>
              <a:rPr lang="zh-CN" altLang="en-US" sz="3200" dirty="0"/>
              <a:t>电脑上网方式为自动获取</a:t>
            </a:r>
            <a:r>
              <a:rPr lang="en-US" altLang="zh-CN" sz="3200" dirty="0"/>
              <a:t>IP</a:t>
            </a:r>
            <a:r>
              <a:rPr lang="zh-CN" altLang="en-US" sz="3200" dirty="0" smtClean="0"/>
              <a:t>；</a:t>
            </a:r>
            <a:endParaRPr lang="zh-CN" altLang="en-US" sz="32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332" y="7061688"/>
            <a:ext cx="7051653" cy="114751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02672" y="5492028"/>
            <a:ext cx="15810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altLang="zh-CN" sz="3200" dirty="0" smtClean="0"/>
          </a:p>
          <a:p>
            <a:pPr algn="l"/>
            <a:r>
              <a:rPr lang="en-US" altLang="zh-CN" sz="3200" dirty="0" smtClean="0"/>
              <a:t>5</a:t>
            </a:r>
            <a:r>
              <a:rPr lang="zh-CN" altLang="en-US" sz="3200" dirty="0" smtClean="0"/>
              <a:t>、打开</a:t>
            </a:r>
            <a:r>
              <a:rPr lang="zh-CN" altLang="en-US" sz="3200" dirty="0"/>
              <a:t>浏览器（以</a:t>
            </a:r>
            <a:r>
              <a:rPr lang="en-US" altLang="zh-CN" sz="3200" dirty="0"/>
              <a:t>IE</a:t>
            </a:r>
            <a:r>
              <a:rPr lang="zh-CN" altLang="en-US" sz="3200" dirty="0"/>
              <a:t>浏览器为例），在地址栏中</a:t>
            </a:r>
            <a:r>
              <a:rPr lang="zh-CN" altLang="en-US" sz="3200" dirty="0" smtClean="0"/>
              <a:t>输入</a:t>
            </a:r>
            <a:r>
              <a:rPr lang="en-US" altLang="zh-CN" sz="3200" dirty="0" err="1" smtClean="0"/>
              <a:t>router.ctc</a:t>
            </a:r>
            <a:r>
              <a:rPr lang="en-US" altLang="zh-CN" sz="3200" dirty="0" smtClean="0"/>
              <a:t>/</a:t>
            </a:r>
            <a:r>
              <a:rPr lang="zh-CN" altLang="en-US" sz="3200" dirty="0" smtClean="0"/>
              <a:t>，</a:t>
            </a:r>
            <a:r>
              <a:rPr lang="zh-CN" altLang="en-US" sz="3200" dirty="0"/>
              <a:t>即可进入管理界面。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960" y="2142128"/>
            <a:ext cx="6072380" cy="334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903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>
            <a:spLocks noGrp="1"/>
          </p:cNvSpPr>
          <p:nvPr>
            <p:ph type="title" idx="4294967295"/>
          </p:nvPr>
        </p:nvSpPr>
        <p:spPr>
          <a:xfrm>
            <a:off x="602673" y="292331"/>
            <a:ext cx="794893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hangingPunct="0"/>
            <a:r>
              <a:rPr lang="zh-CN" altLang="en-US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单只设备配</a:t>
            </a:r>
            <a:r>
              <a:rPr lang="zh-CN" altLang="en-US" sz="4000" b="1" dirty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网流程介绍</a:t>
            </a:r>
            <a:endParaRPr lang="en-US" altLang="zh-CN" sz="4000" b="1" dirty="0"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  <a:sym typeface="Helvetica Neue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2672" y="2044931"/>
            <a:ext cx="16100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dirty="0" smtClean="0"/>
              <a:t>6</a:t>
            </a:r>
            <a:r>
              <a:rPr lang="zh-CN" altLang="en-US" sz="3200" dirty="0" smtClean="0"/>
              <a:t>、首次</a:t>
            </a:r>
            <a:r>
              <a:rPr lang="zh-CN" altLang="en-US" sz="3200" dirty="0"/>
              <a:t>设置路由器，请输入用户名和管理密码（用户名和密码见产品底部规格标贴）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1603" y="3045949"/>
            <a:ext cx="6821463" cy="579656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179" y="3791448"/>
            <a:ext cx="6935170" cy="382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414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l="65694"/>
          <a:stretch/>
        </p:blipFill>
        <p:spPr>
          <a:xfrm>
            <a:off x="11475720" y="3431770"/>
            <a:ext cx="4937760" cy="539754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r="65117"/>
          <a:stretch/>
        </p:blipFill>
        <p:spPr>
          <a:xfrm>
            <a:off x="474833" y="3431770"/>
            <a:ext cx="5020858" cy="5397546"/>
          </a:xfrm>
          <a:prstGeom prst="rect">
            <a:avLst/>
          </a:prstGeom>
        </p:spPr>
      </p:pic>
      <p:sp>
        <p:nvSpPr>
          <p:cNvPr id="13" name="标题 1"/>
          <p:cNvSpPr>
            <a:spLocks noGrp="1"/>
          </p:cNvSpPr>
          <p:nvPr>
            <p:ph type="title" idx="4294967295"/>
          </p:nvPr>
        </p:nvSpPr>
        <p:spPr>
          <a:xfrm>
            <a:off x="602673" y="292331"/>
            <a:ext cx="794893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hangingPunct="0"/>
            <a:r>
              <a:rPr lang="zh-CN" altLang="en-US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单只设备配</a:t>
            </a:r>
            <a:r>
              <a:rPr lang="zh-CN" altLang="en-US" sz="4000" b="1" dirty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网流程介绍</a:t>
            </a:r>
            <a:endParaRPr lang="en-US" altLang="zh-CN" sz="4000" b="1" dirty="0"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  <a:sym typeface="Helvetica Neue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7606" y="1611066"/>
            <a:ext cx="54933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dirty="0" smtClean="0"/>
              <a:t>7</a:t>
            </a:r>
            <a:r>
              <a:rPr lang="zh-CN" altLang="en-US" sz="3200" dirty="0"/>
              <a:t>、若有</a:t>
            </a:r>
            <a:r>
              <a:rPr lang="en-US" altLang="zh-CN" sz="3200" dirty="0"/>
              <a:t>e-Link</a:t>
            </a:r>
            <a:r>
              <a:rPr lang="zh-CN" altLang="en-US" sz="3200" dirty="0"/>
              <a:t>网关，可直接同步网关设置；若不同步设置</a:t>
            </a:r>
            <a:r>
              <a:rPr lang="zh-CN" altLang="en-US" sz="3200" dirty="0" smtClean="0"/>
              <a:t>，则</a:t>
            </a:r>
            <a:r>
              <a:rPr lang="zh-CN" altLang="en-US" sz="3200" dirty="0"/>
              <a:t>需要根据网络环境选择上网方式</a:t>
            </a:r>
            <a:r>
              <a:rPr lang="zh-CN" altLang="en-US" sz="3200" dirty="0" smtClean="0"/>
              <a:t>。</a:t>
            </a:r>
            <a:endParaRPr lang="zh-CN" altLang="en-US" sz="3200" dirty="0"/>
          </a:p>
        </p:txBody>
      </p:sp>
      <p:sp>
        <p:nvSpPr>
          <p:cNvPr id="7" name="文本框 6"/>
          <p:cNvSpPr txBox="1"/>
          <p:nvPr/>
        </p:nvSpPr>
        <p:spPr>
          <a:xfrm>
            <a:off x="6220035" y="1764955"/>
            <a:ext cx="4870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dirty="0" smtClean="0"/>
              <a:t>8</a:t>
            </a:r>
            <a:r>
              <a:rPr lang="zh-CN" altLang="en-US" sz="3200" dirty="0" smtClean="0"/>
              <a:t>、设置</a:t>
            </a:r>
            <a:r>
              <a:rPr lang="zh-CN" altLang="en-US" sz="3200" dirty="0"/>
              <a:t>无线名称和密码</a:t>
            </a:r>
            <a:r>
              <a:rPr lang="zh-CN" altLang="en-US" sz="3200" dirty="0" smtClean="0"/>
              <a:t>。</a:t>
            </a:r>
            <a:endParaRPr lang="zh-CN" altLang="en-US" sz="3200" dirty="0"/>
          </a:p>
        </p:txBody>
      </p:sp>
      <p:sp>
        <p:nvSpPr>
          <p:cNvPr id="8" name="文本框 7"/>
          <p:cNvSpPr txBox="1"/>
          <p:nvPr/>
        </p:nvSpPr>
        <p:spPr>
          <a:xfrm>
            <a:off x="11475720" y="1734176"/>
            <a:ext cx="5455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dirty="0" smtClean="0"/>
              <a:t>9</a:t>
            </a:r>
            <a:r>
              <a:rPr lang="zh-CN" altLang="en-US" sz="3200" dirty="0"/>
              <a:t>、设置完成后，路由器即可正常上网</a:t>
            </a:r>
            <a:r>
              <a:rPr lang="zh-CN" altLang="en-US" sz="3200" dirty="0" smtClean="0"/>
              <a:t>。</a:t>
            </a:r>
            <a:endParaRPr lang="en-US" altLang="zh-CN" sz="3200" dirty="0" smtClean="0"/>
          </a:p>
          <a:p>
            <a:pPr algn="l"/>
            <a:r>
              <a:rPr lang="zh-CN" altLang="en-US" dirty="0"/>
              <a:t>*如果无线连接断开，请使用新的无线名称和密码重连网络。</a:t>
            </a:r>
            <a:endParaRPr lang="zh-CN" altLang="en-US" sz="3200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/>
          <a:srcRect l="33906" r="33271"/>
          <a:stretch/>
        </p:blipFill>
        <p:spPr>
          <a:xfrm>
            <a:off x="6115474" y="3431770"/>
            <a:ext cx="4724400" cy="539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34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602673" y="292331"/>
            <a:ext cx="7948930" cy="9906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>
            <a:normAutofit/>
          </a:bodyPr>
          <a:lstStyle>
            <a:lvl1pPr algn="l" defTabSz="12998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2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hangingPunct="0"/>
            <a:r>
              <a:rPr lang="zh-CN" altLang="en-US" sz="4000" b="1" dirty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多台</a:t>
            </a:r>
            <a:r>
              <a:rPr lang="zh-CN" altLang="en-US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设备</a:t>
            </a:r>
            <a:r>
              <a:rPr lang="en-US" altLang="zh-CN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Mesh</a:t>
            </a:r>
            <a:r>
              <a:rPr lang="zh-CN" altLang="en-US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组网流程</a:t>
            </a:r>
            <a:endParaRPr lang="en-US" altLang="zh-CN" sz="4000" b="1" dirty="0"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  <a:sym typeface="Helvetica Neue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60755" y="1655463"/>
            <a:ext cx="743276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、将</a:t>
            </a:r>
            <a:r>
              <a:rPr lang="zh-CN" altLang="en-US" sz="2800" b="1" dirty="0"/>
              <a:t>一</a:t>
            </a:r>
            <a:r>
              <a:rPr lang="zh-CN" altLang="en-US" sz="2800" b="1" dirty="0" smtClean="0"/>
              <a:t>台</a:t>
            </a:r>
            <a:r>
              <a:rPr lang="en-US" altLang="zh-CN" sz="2800" b="1" dirty="0" smtClean="0"/>
              <a:t>TP-LINK </a:t>
            </a:r>
            <a:r>
              <a:rPr lang="en-US" altLang="zh-CN" sz="2800" b="1" dirty="0"/>
              <a:t>Mesh</a:t>
            </a:r>
            <a:r>
              <a:rPr lang="zh-CN" altLang="en-US" sz="2800" b="1" dirty="0"/>
              <a:t>路由连接</a:t>
            </a:r>
            <a:r>
              <a:rPr lang="en-US" altLang="zh-CN" sz="2800" b="1" dirty="0" smtClean="0"/>
              <a:t>Internet</a:t>
            </a:r>
          </a:p>
          <a:p>
            <a:pPr algn="l"/>
            <a:r>
              <a:rPr lang="zh-CN" altLang="en-US" sz="2800" dirty="0" smtClean="0"/>
              <a:t>配置</a:t>
            </a:r>
            <a:r>
              <a:rPr lang="zh-CN" altLang="en-US" sz="2800" dirty="0"/>
              <a:t>步骤可参考前</a:t>
            </a:r>
            <a:r>
              <a:rPr lang="zh-CN" altLang="en-US" sz="2800" dirty="0" smtClean="0"/>
              <a:t>文，该</a:t>
            </a:r>
            <a:r>
              <a:rPr lang="zh-CN" altLang="en-US" sz="2800" dirty="0"/>
              <a:t>路由器作为</a:t>
            </a:r>
            <a:r>
              <a:rPr lang="en-US" altLang="zh-CN" sz="2800" dirty="0"/>
              <a:t>Mesh</a:t>
            </a:r>
            <a:r>
              <a:rPr lang="zh-CN" altLang="en-US" sz="2800" dirty="0"/>
              <a:t>网络的主路由，</a:t>
            </a:r>
            <a:r>
              <a:rPr lang="zh-CN" altLang="en-US" sz="2800" dirty="0" smtClean="0"/>
              <a:t>其它</a:t>
            </a:r>
            <a:r>
              <a:rPr lang="en-US" altLang="zh-CN" sz="2800" dirty="0"/>
              <a:t>Mesh</a:t>
            </a:r>
            <a:r>
              <a:rPr lang="zh-CN" altLang="en-US" sz="2800" dirty="0"/>
              <a:t>路由作子路由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 algn="l"/>
            <a:endParaRPr lang="en-US" altLang="zh-CN" sz="2800" dirty="0" smtClean="0"/>
          </a:p>
          <a:p>
            <a:pPr algn="l"/>
            <a:r>
              <a:rPr lang="en-US" altLang="zh-CN" sz="2800" b="1" dirty="0" smtClean="0"/>
              <a:t>2</a:t>
            </a:r>
            <a:r>
              <a:rPr lang="zh-CN" altLang="en-US" sz="2800" b="1" dirty="0" smtClean="0"/>
              <a:t>、子路由上电</a:t>
            </a:r>
            <a:endParaRPr lang="en-US" altLang="zh-CN" sz="2800" b="1" dirty="0" smtClean="0"/>
          </a:p>
          <a:p>
            <a:pPr algn="l"/>
            <a:r>
              <a:rPr lang="zh-CN" altLang="en-US" sz="2800" dirty="0" smtClean="0"/>
              <a:t>选择</a:t>
            </a:r>
            <a:r>
              <a:rPr lang="zh-CN" altLang="en-US" sz="2800" dirty="0"/>
              <a:t>邻近的插座将子路由接通电源，系统指示灯绿色常亮，</a:t>
            </a:r>
            <a:r>
              <a:rPr lang="zh-CN" altLang="en-US" sz="2800" dirty="0" smtClean="0"/>
              <a:t>等待</a:t>
            </a:r>
            <a:r>
              <a:rPr lang="zh-CN" altLang="en-US" sz="2800" dirty="0"/>
              <a:t>一段时间后，指示灯闪烁两下，路由器启动成功，指示灯</a:t>
            </a:r>
            <a:r>
              <a:rPr lang="zh-CN" altLang="en-US" sz="2800" dirty="0" smtClean="0"/>
              <a:t>红色</a:t>
            </a:r>
            <a:r>
              <a:rPr lang="zh-CN" altLang="en-US" sz="2800" dirty="0"/>
              <a:t>常亮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 algn="l"/>
            <a:endParaRPr lang="en-US" altLang="zh-CN" sz="2800" dirty="0" smtClean="0"/>
          </a:p>
          <a:p>
            <a:pPr algn="l"/>
            <a:r>
              <a:rPr lang="zh-CN" altLang="en-US" sz="2800" b="1" dirty="0" smtClean="0"/>
              <a:t>如果</a:t>
            </a:r>
            <a:r>
              <a:rPr lang="zh-CN" altLang="en-US" sz="2800" b="1" dirty="0"/>
              <a:t>通过</a:t>
            </a:r>
            <a:r>
              <a:rPr lang="en-US" altLang="zh-CN" sz="2800" b="1" dirty="0"/>
              <a:t>WEB</a:t>
            </a:r>
            <a:r>
              <a:rPr lang="zh-CN" altLang="en-US" sz="2800" b="1" dirty="0"/>
              <a:t>页面配对，请直接进行第</a:t>
            </a:r>
            <a:r>
              <a:rPr lang="en-US" altLang="zh-CN" sz="2800" b="1" dirty="0"/>
              <a:t>4</a:t>
            </a:r>
            <a:r>
              <a:rPr lang="zh-CN" altLang="en-US" sz="2800" b="1" dirty="0"/>
              <a:t>步</a:t>
            </a:r>
            <a:r>
              <a:rPr lang="zh-CN" altLang="en-US" sz="2800" b="1" dirty="0" smtClean="0"/>
              <a:t>操作</a:t>
            </a:r>
            <a:endParaRPr lang="en-US" altLang="zh-CN" sz="2800" b="1" dirty="0"/>
          </a:p>
          <a:p>
            <a:pPr algn="l"/>
            <a:endParaRPr lang="en-US" altLang="zh-CN" sz="2800" dirty="0" smtClean="0"/>
          </a:p>
          <a:p>
            <a:pPr algn="l"/>
            <a:r>
              <a:rPr lang="en-US" altLang="zh-CN" sz="2800" b="1" dirty="0" smtClean="0"/>
              <a:t>3</a:t>
            </a:r>
            <a:r>
              <a:rPr lang="zh-CN" altLang="en-US" sz="2800" b="1" dirty="0" smtClean="0"/>
              <a:t>、一</a:t>
            </a:r>
            <a:r>
              <a:rPr lang="zh-CN" altLang="en-US" sz="2800" b="1" dirty="0"/>
              <a:t>键</a:t>
            </a:r>
            <a:r>
              <a:rPr lang="zh-CN" altLang="en-US" sz="2800" b="1" dirty="0" smtClean="0"/>
              <a:t>配对</a:t>
            </a:r>
            <a:endParaRPr lang="en-US" altLang="zh-CN" sz="2800" b="1" dirty="0" smtClean="0"/>
          </a:p>
          <a:p>
            <a:pPr algn="l"/>
            <a:r>
              <a:rPr lang="zh-CN" altLang="en-US" sz="2800" dirty="0" smtClean="0"/>
              <a:t>在</a:t>
            </a:r>
            <a:r>
              <a:rPr lang="zh-CN" altLang="en-US" sz="2800" dirty="0"/>
              <a:t>两分钟内，分别按下主路由和子路由</a:t>
            </a:r>
            <a:r>
              <a:rPr lang="zh-CN" altLang="en-US" sz="2800" dirty="0" smtClean="0"/>
              <a:t>的“易展”按键</a:t>
            </a:r>
            <a:r>
              <a:rPr lang="zh-CN" altLang="en-US" sz="2800" dirty="0"/>
              <a:t>。</a:t>
            </a:r>
            <a:r>
              <a:rPr lang="zh-CN" altLang="en-US" sz="2800" dirty="0" smtClean="0"/>
              <a:t>路由器指示灯</a:t>
            </a:r>
            <a:r>
              <a:rPr lang="zh-CN" altLang="en-US" sz="2800" dirty="0"/>
              <a:t>红色闪烁，开始搜索配对，当指示灯变为绿色常亮时</a:t>
            </a:r>
            <a:r>
              <a:rPr lang="zh-CN" altLang="en-US" sz="2800" dirty="0" smtClean="0"/>
              <a:t>，配对</a:t>
            </a:r>
            <a:r>
              <a:rPr lang="zh-CN" altLang="en-US" sz="2800" dirty="0"/>
              <a:t>完成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1603" y="2561967"/>
            <a:ext cx="8081466" cy="500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2164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602673" y="292331"/>
            <a:ext cx="7948930" cy="9906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>
            <a:normAutofit/>
          </a:bodyPr>
          <a:lstStyle>
            <a:lvl1pPr algn="l" defTabSz="12998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2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hangingPunct="0"/>
            <a:r>
              <a:rPr lang="zh-CN" altLang="en-US" sz="4000" b="1" dirty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多台</a:t>
            </a:r>
            <a:r>
              <a:rPr lang="zh-CN" altLang="en-US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设备</a:t>
            </a:r>
            <a:r>
              <a:rPr lang="en-US" altLang="zh-CN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Mesh</a:t>
            </a:r>
            <a:r>
              <a:rPr lang="zh-CN" altLang="en-US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组网流程</a:t>
            </a:r>
            <a:endParaRPr lang="en-US" altLang="zh-CN" sz="4000" b="1" dirty="0"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  <a:sym typeface="Helvetica Neue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8503" y="1700348"/>
            <a:ext cx="83107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 dirty="0" smtClean="0"/>
              <a:t>4</a:t>
            </a:r>
            <a:r>
              <a:rPr lang="zh-CN" altLang="en-US" sz="2800" b="1" dirty="0" smtClean="0"/>
              <a:t>、添加</a:t>
            </a:r>
            <a:r>
              <a:rPr lang="en-US" altLang="zh-CN" sz="2800" b="1" dirty="0" smtClean="0"/>
              <a:t>Mesh</a:t>
            </a:r>
            <a:r>
              <a:rPr lang="zh-CN" altLang="en-US" sz="2800" b="1" dirty="0" smtClean="0"/>
              <a:t>路由</a:t>
            </a:r>
            <a:endParaRPr lang="en-US" altLang="zh-CN" sz="2800" b="1" dirty="0" smtClean="0"/>
          </a:p>
          <a:p>
            <a:pPr algn="l"/>
            <a:r>
              <a:rPr lang="zh-CN" altLang="en-US" sz="2800" dirty="0" smtClean="0"/>
              <a:t>在</a:t>
            </a:r>
            <a:r>
              <a:rPr lang="zh-CN" altLang="en-US" sz="2800" dirty="0"/>
              <a:t>主</a:t>
            </a:r>
            <a:r>
              <a:rPr lang="zh-CN" altLang="en-US" sz="2800" dirty="0" smtClean="0"/>
              <a:t>路由的管理页面（</a:t>
            </a:r>
            <a:r>
              <a:rPr lang="en-US" altLang="zh-CN" sz="2800" dirty="0" err="1" smtClean="0"/>
              <a:t>router.ctc</a:t>
            </a:r>
            <a:r>
              <a:rPr lang="zh-CN" altLang="en-US" sz="2800" dirty="0" smtClean="0"/>
              <a:t>）首页网络拓扑的中央，找到</a:t>
            </a:r>
            <a:r>
              <a:rPr lang="zh-CN" altLang="en-US" sz="2800" smtClean="0"/>
              <a:t>“添加新路由</a:t>
            </a:r>
            <a:r>
              <a:rPr lang="zh-CN" altLang="en-US" sz="2800" dirty="0" smtClean="0"/>
              <a:t>”按钮，点击后按照向导操作。</a:t>
            </a:r>
            <a:endParaRPr lang="en-US" altLang="zh-CN" sz="2800" dirty="0" smtClean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771" y="2022142"/>
            <a:ext cx="7215380" cy="585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1463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602673" y="292331"/>
            <a:ext cx="7948930" cy="9906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>
            <a:normAutofit/>
          </a:bodyPr>
          <a:lstStyle>
            <a:lvl1pPr algn="l" defTabSz="12998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2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hangingPunct="0"/>
            <a:r>
              <a:rPr lang="zh-CN" altLang="en-US" sz="4000" b="1" dirty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多台</a:t>
            </a:r>
            <a:r>
              <a:rPr lang="zh-CN" altLang="en-US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设备</a:t>
            </a:r>
            <a:r>
              <a:rPr lang="en-US" altLang="zh-CN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Mesh</a:t>
            </a:r>
            <a:r>
              <a:rPr lang="zh-CN" altLang="en-US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组网流程</a:t>
            </a:r>
            <a:endParaRPr lang="en-US" altLang="zh-CN" sz="4000" b="1" dirty="0"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  <a:sym typeface="Helvetica Neue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60755" y="1419497"/>
            <a:ext cx="56883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 dirty="0" smtClean="0"/>
              <a:t>5</a:t>
            </a:r>
            <a:r>
              <a:rPr lang="zh-CN" altLang="en-US" sz="2800" b="1" dirty="0" smtClean="0"/>
              <a:t>、搜索子路由</a:t>
            </a:r>
            <a:endParaRPr lang="en-US" altLang="zh-CN" sz="2800" b="1" dirty="0" smtClean="0"/>
          </a:p>
          <a:p>
            <a:pPr algn="l"/>
            <a:r>
              <a:rPr lang="zh-CN" altLang="en-US" sz="2800" dirty="0" smtClean="0"/>
              <a:t>按下子</a:t>
            </a:r>
            <a:r>
              <a:rPr lang="zh-CN" altLang="en-US" sz="2800" dirty="0"/>
              <a:t>路由</a:t>
            </a:r>
            <a:r>
              <a:rPr lang="zh-CN" altLang="en-US" sz="2800" dirty="0" smtClean="0"/>
              <a:t>的“易展”按键，路由器</a:t>
            </a:r>
            <a:r>
              <a:rPr lang="zh-CN" altLang="en-US" sz="2800" dirty="0"/>
              <a:t>指示灯红色闪烁</a:t>
            </a:r>
            <a:r>
              <a:rPr lang="zh-CN" altLang="en-US" sz="2800" dirty="0" smtClean="0"/>
              <a:t>，</a:t>
            </a:r>
            <a:r>
              <a:rPr lang="zh-CN" altLang="en-US" sz="2800" dirty="0"/>
              <a:t>在两分钟内</a:t>
            </a:r>
            <a:r>
              <a:rPr lang="zh-CN" altLang="en-US" sz="2800" dirty="0" smtClean="0"/>
              <a:t>，点击</a:t>
            </a:r>
            <a:r>
              <a:rPr lang="en-US" altLang="zh-CN" sz="2800" dirty="0" smtClean="0"/>
              <a:t>【</a:t>
            </a:r>
            <a:r>
              <a:rPr lang="zh-CN" altLang="en-US" sz="2800" dirty="0" smtClean="0"/>
              <a:t>我已按下“易展”按键</a:t>
            </a:r>
            <a:r>
              <a:rPr lang="en-US" altLang="zh-CN" sz="2800" dirty="0" smtClean="0"/>
              <a:t>】</a:t>
            </a:r>
            <a:endParaRPr lang="en-US" altLang="zh-CN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7337410" y="1441268"/>
            <a:ext cx="78677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 dirty="0" smtClean="0"/>
              <a:t>6</a:t>
            </a:r>
            <a:r>
              <a:rPr lang="zh-CN" altLang="en-US" sz="2800" b="1" dirty="0" smtClean="0"/>
              <a:t>、添加子路由</a:t>
            </a:r>
            <a:endParaRPr lang="en-US" altLang="zh-CN" sz="2800" b="1" dirty="0" smtClean="0"/>
          </a:p>
          <a:p>
            <a:pPr algn="l"/>
            <a:r>
              <a:rPr lang="zh-CN" altLang="en-US" sz="2800" dirty="0" smtClean="0"/>
              <a:t>点击</a:t>
            </a:r>
            <a:r>
              <a:rPr lang="en-US" altLang="zh-CN" sz="2800" dirty="0" smtClean="0"/>
              <a:t>【</a:t>
            </a:r>
            <a:r>
              <a:rPr lang="zh-CN" altLang="en-US" sz="2800" dirty="0" smtClean="0"/>
              <a:t>添加</a:t>
            </a:r>
            <a:r>
              <a:rPr lang="en-US" altLang="zh-CN" sz="2800" dirty="0" smtClean="0"/>
              <a:t>】</a:t>
            </a:r>
            <a:r>
              <a:rPr lang="zh-CN" altLang="en-US" sz="2800" dirty="0" smtClean="0"/>
              <a:t>按钮，当按钮变为</a:t>
            </a:r>
            <a:r>
              <a:rPr lang="en-US" altLang="zh-CN" sz="2800" dirty="0" smtClean="0"/>
              <a:t>【</a:t>
            </a:r>
            <a:r>
              <a:rPr lang="zh-CN" altLang="en-US" sz="2800" dirty="0" smtClean="0"/>
              <a:t>添加成功</a:t>
            </a:r>
            <a:r>
              <a:rPr lang="en-US" altLang="zh-CN" sz="2800" dirty="0" smtClean="0"/>
              <a:t>】</a:t>
            </a:r>
            <a:r>
              <a:rPr lang="zh-CN" altLang="en-US" sz="2800" dirty="0" smtClean="0"/>
              <a:t>或者子路由指示灯</a:t>
            </a:r>
            <a:r>
              <a:rPr lang="zh-CN" altLang="en-US" sz="2800" dirty="0"/>
              <a:t>变为绿色常亮时，配对完成。</a:t>
            </a:r>
            <a:endParaRPr lang="en-US" altLang="zh-CN" sz="2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73" y="3664189"/>
            <a:ext cx="6153150" cy="48101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410" y="3494210"/>
            <a:ext cx="61341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9722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>
            <a:spLocks/>
          </p:cNvSpPr>
          <p:nvPr/>
        </p:nvSpPr>
        <p:spPr>
          <a:xfrm>
            <a:off x="602673" y="292331"/>
            <a:ext cx="7948930" cy="9906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>
            <a:normAutofit/>
          </a:bodyPr>
          <a:lstStyle>
            <a:lvl1pPr algn="l" defTabSz="12998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2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hangingPunct="0"/>
            <a:r>
              <a:rPr lang="zh-CN" altLang="en-US" sz="4000" b="1" dirty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多台</a:t>
            </a:r>
            <a:r>
              <a:rPr lang="zh-CN" altLang="en-US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设备</a:t>
            </a:r>
            <a:r>
              <a:rPr lang="en-US" altLang="zh-CN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Mesh</a:t>
            </a:r>
            <a:r>
              <a:rPr lang="zh-CN" altLang="en-US" sz="4000" b="1" dirty="0" smtClean="0"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  <a:sym typeface="Helvetica Neue"/>
              </a:rPr>
              <a:t>组网流程</a:t>
            </a:r>
            <a:endParaRPr lang="en-US" altLang="zh-CN" sz="4000" b="1" dirty="0"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  <a:sym typeface="Helvetica Neue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26515" y="7951227"/>
            <a:ext cx="142790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000" dirty="0" smtClean="0"/>
              <a:t>*</a:t>
            </a:r>
            <a:r>
              <a:rPr lang="zh-CN" altLang="en-US" sz="2000" dirty="0"/>
              <a:t>请合理选择路由器位置，避免两台路由器距离较远或中间墙壁阻碍物过多，若子路由橙色常亮或一直保持红色闪烁，请调整子路由的位置。</a:t>
            </a:r>
            <a:endParaRPr lang="en-US" altLang="zh-CN" sz="2000" dirty="0"/>
          </a:p>
          <a:p>
            <a:pPr algn="l"/>
            <a:r>
              <a:rPr lang="zh-CN" altLang="en-US" sz="2000" dirty="0"/>
              <a:t>*分布式</a:t>
            </a:r>
            <a:r>
              <a:rPr lang="en-US" altLang="zh-CN" sz="2000" dirty="0"/>
              <a:t>Wi-Fi</a:t>
            </a:r>
            <a:r>
              <a:rPr lang="zh-CN" altLang="en-US" sz="2000" dirty="0"/>
              <a:t>网络最多可实现</a:t>
            </a:r>
            <a:r>
              <a:rPr lang="en-US" altLang="zh-CN" sz="2000" dirty="0"/>
              <a:t>8</a:t>
            </a:r>
            <a:r>
              <a:rPr lang="zh-CN" altLang="en-US" sz="2000" dirty="0"/>
              <a:t>台（</a:t>
            </a:r>
            <a:r>
              <a:rPr lang="en-US" altLang="zh-CN" sz="2000" dirty="0"/>
              <a:t>1+7</a:t>
            </a:r>
            <a:r>
              <a:rPr lang="zh-CN" altLang="en-US" sz="2000" dirty="0"/>
              <a:t>）</a:t>
            </a:r>
            <a:r>
              <a:rPr lang="zh-CN" altLang="en-US" sz="2000" dirty="0" smtClean="0"/>
              <a:t>带有</a:t>
            </a:r>
            <a:r>
              <a:rPr lang="en-US" altLang="zh-CN" sz="2000" dirty="0" smtClean="0"/>
              <a:t>TP-LINK </a:t>
            </a:r>
            <a:r>
              <a:rPr lang="en-US" altLang="zh-CN" sz="2000" dirty="0"/>
              <a:t>Mesh</a:t>
            </a:r>
            <a:r>
              <a:rPr lang="zh-CN" altLang="en-US" sz="2000" dirty="0"/>
              <a:t>功能的路由器同时连接。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810" y="1493614"/>
            <a:ext cx="11903290" cy="62469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163596" y="1829935"/>
            <a:ext cx="7432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/>
              <a:t>指示灯状态说明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95651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z="2425" smtClean="0"/>
              <a:t>17</a:t>
            </a:fld>
            <a:endParaRPr lang="en-US" altLang="zh-CN" sz="2425"/>
          </a:p>
        </p:txBody>
      </p:sp>
      <p:sp>
        <p:nvSpPr>
          <p:cNvPr id="11" name="矩形 10"/>
          <p:cNvSpPr/>
          <p:nvPr/>
        </p:nvSpPr>
        <p:spPr>
          <a:xfrm>
            <a:off x="106" y="0"/>
            <a:ext cx="17339733" cy="200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415" dirty="0"/>
              <a:t>a</a:t>
            </a:r>
            <a:endParaRPr kumimoji="1" lang="zh-CN" altLang="en-US" sz="3415" dirty="0"/>
          </a:p>
        </p:txBody>
      </p:sp>
      <p:sp>
        <p:nvSpPr>
          <p:cNvPr id="4" name="矩形 3"/>
          <p:cNvSpPr/>
          <p:nvPr/>
        </p:nvSpPr>
        <p:spPr>
          <a:xfrm>
            <a:off x="7551877" y="4415135"/>
            <a:ext cx="22365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  <a:ea typeface="+mn-ea"/>
              </a:rPr>
              <a:t>谢谢</a:t>
            </a:r>
            <a:endParaRPr lang="zh-CN" altLang="en-US" sz="8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ea"/>
              <a:ea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11470</TotalTime>
  <Words>1065</Words>
  <Application>Microsoft Office PowerPoint</Application>
  <PresentationFormat>自定义</PresentationFormat>
  <Paragraphs>127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Helvetica Neue</vt:lpstr>
      <vt:lpstr>Helvetica Neue Medium</vt:lpstr>
      <vt:lpstr>SourceHanSansCN-Normal</vt:lpstr>
      <vt:lpstr>DengXian</vt:lpstr>
      <vt:lpstr>等线 Light</vt:lpstr>
      <vt:lpstr>等线 Light</vt:lpstr>
      <vt:lpstr>楷体</vt:lpstr>
      <vt:lpstr>宋体</vt:lpstr>
      <vt:lpstr>微软雅黑</vt:lpstr>
      <vt:lpstr>Arial</vt:lpstr>
      <vt:lpstr>Calibri</vt:lpstr>
      <vt:lpstr>Segoe UI</vt:lpstr>
      <vt:lpstr>Segoe UI Emoji</vt:lpstr>
      <vt:lpstr>Wingdings</vt:lpstr>
      <vt:lpstr>Office 主题</vt:lpstr>
      <vt:lpstr>PowerPoint 演示文稿</vt:lpstr>
      <vt:lpstr>PowerPoint 演示文稿</vt:lpstr>
      <vt:lpstr>产品基本参数介绍</vt:lpstr>
      <vt:lpstr>PowerPoint 演示文稿</vt:lpstr>
      <vt:lpstr>产品销售卖点介绍</vt:lpstr>
      <vt:lpstr>产品销售卖点介绍</vt:lpstr>
      <vt:lpstr>产品销售卖点介绍</vt:lpstr>
      <vt:lpstr>PowerPoint 演示文稿</vt:lpstr>
      <vt:lpstr>单只设备配网流程介绍</vt:lpstr>
      <vt:lpstr>单只设备配网流程介绍</vt:lpstr>
      <vt:lpstr>单只设备配网流程介绍</vt:lpstr>
      <vt:lpstr>单只设备配网流程介绍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xujian</dc:creator>
  <cp:lastModifiedBy>商务</cp:lastModifiedBy>
  <cp:revision>240</cp:revision>
  <dcterms:created xsi:type="dcterms:W3CDTF">2019-02-28T00:54:00Z</dcterms:created>
  <dcterms:modified xsi:type="dcterms:W3CDTF">2020-10-15T09:20:41Z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2052-10.1.0.7698</vt:lpwstr>
  </property>
</Properties>
</file>